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0" r:id="rId1"/>
  </p:sldMasterIdLst>
  <p:notesMasterIdLst>
    <p:notesMasterId r:id="rId96"/>
  </p:notesMasterIdLst>
  <p:sldIdLst>
    <p:sldId id="440" r:id="rId2"/>
    <p:sldId id="441" r:id="rId3"/>
    <p:sldId id="310" r:id="rId4"/>
    <p:sldId id="311" r:id="rId5"/>
    <p:sldId id="312" r:id="rId6"/>
    <p:sldId id="313" r:id="rId7"/>
    <p:sldId id="314" r:id="rId8"/>
    <p:sldId id="315" r:id="rId9"/>
    <p:sldId id="316" r:id="rId10"/>
    <p:sldId id="396" r:id="rId11"/>
    <p:sldId id="317" r:id="rId12"/>
    <p:sldId id="319" r:id="rId13"/>
    <p:sldId id="340" r:id="rId14"/>
    <p:sldId id="338" r:id="rId15"/>
    <p:sldId id="320" r:id="rId16"/>
    <p:sldId id="394" r:id="rId17"/>
    <p:sldId id="397" r:id="rId18"/>
    <p:sldId id="395" r:id="rId19"/>
    <p:sldId id="321" r:id="rId20"/>
    <p:sldId id="435" r:id="rId21"/>
    <p:sldId id="341" r:id="rId22"/>
    <p:sldId id="343" r:id="rId23"/>
    <p:sldId id="400" r:id="rId24"/>
    <p:sldId id="401" r:id="rId25"/>
    <p:sldId id="398" r:id="rId26"/>
    <p:sldId id="399" r:id="rId27"/>
    <p:sldId id="323" r:id="rId28"/>
    <p:sldId id="324" r:id="rId29"/>
    <p:sldId id="402" r:id="rId30"/>
    <p:sldId id="325" r:id="rId31"/>
    <p:sldId id="403" r:id="rId32"/>
    <p:sldId id="404" r:id="rId33"/>
    <p:sldId id="326" r:id="rId34"/>
    <p:sldId id="327" r:id="rId35"/>
    <p:sldId id="436" r:id="rId36"/>
    <p:sldId id="344" r:id="rId37"/>
    <p:sldId id="328" r:id="rId38"/>
    <p:sldId id="329" r:id="rId39"/>
    <p:sldId id="330" r:id="rId40"/>
    <p:sldId id="437" r:id="rId41"/>
    <p:sldId id="347" r:id="rId42"/>
    <p:sldId id="348" r:id="rId43"/>
    <p:sldId id="354" r:id="rId44"/>
    <p:sldId id="351" r:id="rId45"/>
    <p:sldId id="349" r:id="rId46"/>
    <p:sldId id="352" r:id="rId47"/>
    <p:sldId id="353" r:id="rId48"/>
    <p:sldId id="350" r:id="rId49"/>
    <p:sldId id="346" r:id="rId50"/>
    <p:sldId id="405" r:id="rId51"/>
    <p:sldId id="406" r:id="rId52"/>
    <p:sldId id="407" r:id="rId53"/>
    <p:sldId id="335" r:id="rId54"/>
    <p:sldId id="336" r:id="rId55"/>
    <p:sldId id="337" r:id="rId56"/>
    <p:sldId id="356" r:id="rId57"/>
    <p:sldId id="358" r:id="rId58"/>
    <p:sldId id="359" r:id="rId59"/>
    <p:sldId id="357" r:id="rId60"/>
    <p:sldId id="360" r:id="rId61"/>
    <p:sldId id="361" r:id="rId62"/>
    <p:sldId id="362" r:id="rId63"/>
    <p:sldId id="363" r:id="rId64"/>
    <p:sldId id="364" r:id="rId65"/>
    <p:sldId id="365" r:id="rId66"/>
    <p:sldId id="408" r:id="rId67"/>
    <p:sldId id="409" r:id="rId68"/>
    <p:sldId id="410" r:id="rId69"/>
    <p:sldId id="411" r:id="rId70"/>
    <p:sldId id="412" r:id="rId71"/>
    <p:sldId id="413" r:id="rId72"/>
    <p:sldId id="414" r:id="rId73"/>
    <p:sldId id="415" r:id="rId74"/>
    <p:sldId id="416" r:id="rId75"/>
    <p:sldId id="417" r:id="rId76"/>
    <p:sldId id="418" r:id="rId77"/>
    <p:sldId id="419" r:id="rId78"/>
    <p:sldId id="420" r:id="rId79"/>
    <p:sldId id="421" r:id="rId80"/>
    <p:sldId id="438" r:id="rId81"/>
    <p:sldId id="439" r:id="rId82"/>
    <p:sldId id="422" r:id="rId83"/>
    <p:sldId id="423" r:id="rId84"/>
    <p:sldId id="424" r:id="rId85"/>
    <p:sldId id="425" r:id="rId86"/>
    <p:sldId id="426" r:id="rId87"/>
    <p:sldId id="427" r:id="rId88"/>
    <p:sldId id="428" r:id="rId89"/>
    <p:sldId id="429" r:id="rId90"/>
    <p:sldId id="430" r:id="rId91"/>
    <p:sldId id="431" r:id="rId92"/>
    <p:sldId id="432" r:id="rId93"/>
    <p:sldId id="433" r:id="rId94"/>
    <p:sldId id="434" r:id="rId95"/>
  </p:sldIdLst>
  <p:sldSz cx="9144000" cy="6858000" type="screen4x3"/>
  <p:notesSz cx="6718300" cy="101219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432" autoAdjust="0"/>
  </p:normalViewPr>
  <p:slideViewPr>
    <p:cSldViewPr>
      <p:cViewPr varScale="1">
        <p:scale>
          <a:sx n="89" d="100"/>
          <a:sy n="89" d="100"/>
        </p:scale>
        <p:origin x="624"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image" Target="../media/image9.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3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image" Target="../media/image13.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image" Target="../media/image15.emf"/><Relationship Id="rId4" Type="http://schemas.openxmlformats.org/officeDocument/2006/relationships/image" Target="../media/image18.emf"/></Relationships>
</file>

<file path=ppt/drawings/_rels/vmlDrawing6.vml.rels><?xml version="1.0" encoding="UTF-8" standalone="yes"?>
<Relationships xmlns="http://schemas.openxmlformats.org/package/2006/relationships"><Relationship Id="rId8" Type="http://schemas.openxmlformats.org/officeDocument/2006/relationships/image" Target="../media/image26.emf"/><Relationship Id="rId3" Type="http://schemas.openxmlformats.org/officeDocument/2006/relationships/image" Target="../media/image21.emf"/><Relationship Id="rId7" Type="http://schemas.openxmlformats.org/officeDocument/2006/relationships/image" Target="../media/image25.emf"/><Relationship Id="rId2" Type="http://schemas.openxmlformats.org/officeDocument/2006/relationships/image" Target="../media/image20.emf"/><Relationship Id="rId1" Type="http://schemas.openxmlformats.org/officeDocument/2006/relationships/image" Target="../media/image19.emf"/><Relationship Id="rId6" Type="http://schemas.openxmlformats.org/officeDocument/2006/relationships/image" Target="../media/image24.emf"/><Relationship Id="rId5" Type="http://schemas.openxmlformats.org/officeDocument/2006/relationships/image" Target="../media/image23.emf"/><Relationship Id="rId4" Type="http://schemas.openxmlformats.org/officeDocument/2006/relationships/image" Target="../media/image22.e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28.emf"/><Relationship Id="rId1" Type="http://schemas.openxmlformats.org/officeDocument/2006/relationships/image" Target="../media/image27.emf"/><Relationship Id="rId4" Type="http://schemas.openxmlformats.org/officeDocument/2006/relationships/image" Target="../media/image30.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32.emf"/><Relationship Id="rId1" Type="http://schemas.openxmlformats.org/officeDocument/2006/relationships/image" Target="../media/image31.emf"/><Relationship Id="rId4" Type="http://schemas.openxmlformats.org/officeDocument/2006/relationships/image" Target="../media/image34.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3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10217" cy="507068"/>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06515" y="0"/>
            <a:ext cx="2910217" cy="507068"/>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0E390920-E14D-4170-9DD6-4752E1500C96}" type="datetimeFigureOut">
              <a:rPr lang="en-US"/>
              <a:pPr>
                <a:defRPr/>
              </a:pPr>
              <a:t>6/25/2018</a:t>
            </a:fld>
            <a:endParaRPr lang="en-US"/>
          </a:p>
        </p:txBody>
      </p:sp>
      <p:sp>
        <p:nvSpPr>
          <p:cNvPr id="4" name="Slide Image Placeholder 3"/>
          <p:cNvSpPr>
            <a:spLocks noGrp="1" noRot="1" noChangeAspect="1"/>
          </p:cNvSpPr>
          <p:nvPr>
            <p:ph type="sldImg" idx="2"/>
          </p:nvPr>
        </p:nvSpPr>
        <p:spPr>
          <a:xfrm>
            <a:off x="831850" y="762000"/>
            <a:ext cx="5054600" cy="3792538"/>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71830" y="4808228"/>
            <a:ext cx="5374640" cy="4553883"/>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1" y="9613213"/>
            <a:ext cx="2910217" cy="507068"/>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06515" y="9613213"/>
            <a:ext cx="2910217" cy="507068"/>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A115C08F-3669-4CF5-9CCE-E43264390657}" type="slidenum">
              <a:rPr lang="en-US"/>
              <a:pPr>
                <a:defRPr/>
              </a:pPr>
              <a:t>‹#›</a:t>
            </a:fld>
            <a:endParaRPr lang="en-US"/>
          </a:p>
        </p:txBody>
      </p:sp>
    </p:spTree>
    <p:extLst>
      <p:ext uri="{BB962C8B-B14F-4D97-AF65-F5344CB8AC3E}">
        <p14:creationId xmlns:p14="http://schemas.microsoft.com/office/powerpoint/2010/main" val="253807862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3F881ADC-F9C3-4E8D-8327-5F0BBBA2641A}" type="slidenum">
              <a:rPr lang="en-US" smtClean="0"/>
              <a:pPr>
                <a:defRPr/>
              </a:pPr>
              <a:t>1</a:t>
            </a:fld>
            <a:endParaRPr lang="en-US"/>
          </a:p>
        </p:txBody>
      </p:sp>
    </p:spTree>
    <p:extLst>
      <p:ext uri="{BB962C8B-B14F-4D97-AF65-F5344CB8AC3E}">
        <p14:creationId xmlns:p14="http://schemas.microsoft.com/office/powerpoint/2010/main" val="7135525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44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indent="0">
              <a:buFontTx/>
              <a:buNone/>
            </a:pPr>
            <a:endParaRPr lang="en-US" dirty="0" smtClean="0"/>
          </a:p>
        </p:txBody>
      </p:sp>
      <p:sp>
        <p:nvSpPr>
          <p:cNvPr id="4" name="Slide Number Placeholder 3"/>
          <p:cNvSpPr>
            <a:spLocks noGrp="1"/>
          </p:cNvSpPr>
          <p:nvPr>
            <p:ph type="sldNum" sz="quarter" idx="5"/>
          </p:nvPr>
        </p:nvSpPr>
        <p:spPr/>
        <p:txBody>
          <a:bodyPr/>
          <a:lstStyle/>
          <a:p>
            <a:pPr>
              <a:defRPr/>
            </a:pPr>
            <a:fld id="{8ED935B4-1E12-4DBF-B365-2B021C73CEF2}" type="slidenum">
              <a:rPr lang="en-US" smtClean="0"/>
              <a:pPr>
                <a:defRPr/>
              </a:pPr>
              <a:t>10</a:t>
            </a:fld>
            <a:endParaRPr lang="en-US"/>
          </a:p>
        </p:txBody>
      </p:sp>
    </p:spTree>
    <p:extLst>
      <p:ext uri="{BB962C8B-B14F-4D97-AF65-F5344CB8AC3E}">
        <p14:creationId xmlns:p14="http://schemas.microsoft.com/office/powerpoint/2010/main" val="23383913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Rot="1" noChangeAspect="1" noChangeArrowheads="1" noTextEdit="1"/>
          </p:cNvSpPr>
          <p:nvPr>
            <p:ph type="sldImg"/>
          </p:nvPr>
        </p:nvSpPr>
        <p:spPr bwMode="auto">
          <a:xfrm>
            <a:off x="895350" y="349250"/>
            <a:ext cx="4902200" cy="367823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7283" name="Rectangle 3"/>
          <p:cNvSpPr>
            <a:spLocks noGrp="1" noChangeArrowheads="1"/>
          </p:cNvSpPr>
          <p:nvPr>
            <p:ph type="body" idx="1"/>
          </p:nvPr>
        </p:nvSpPr>
        <p:spPr bwMode="auto">
          <a:xfrm>
            <a:off x="879032" y="4772588"/>
            <a:ext cx="4913149" cy="460572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Tree>
    <p:extLst>
      <p:ext uri="{BB962C8B-B14F-4D97-AF65-F5344CB8AC3E}">
        <p14:creationId xmlns:p14="http://schemas.microsoft.com/office/powerpoint/2010/main" val="42505151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Rot="1" noChangeAspect="1" noChangeArrowheads="1" noTextEdit="1"/>
          </p:cNvSpPr>
          <p:nvPr>
            <p:ph type="sldImg"/>
          </p:nvPr>
        </p:nvSpPr>
        <p:spPr bwMode="auto">
          <a:xfrm>
            <a:off x="895350" y="349250"/>
            <a:ext cx="4902200" cy="367823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8307" name="Rectangle 3"/>
          <p:cNvSpPr>
            <a:spLocks noGrp="1" noChangeArrowheads="1"/>
          </p:cNvSpPr>
          <p:nvPr>
            <p:ph type="body" idx="1"/>
          </p:nvPr>
        </p:nvSpPr>
        <p:spPr bwMode="auto">
          <a:xfrm>
            <a:off x="879032" y="4772588"/>
            <a:ext cx="4913149" cy="460572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Tree>
    <p:extLst>
      <p:ext uri="{BB962C8B-B14F-4D97-AF65-F5344CB8AC3E}">
        <p14:creationId xmlns:p14="http://schemas.microsoft.com/office/powerpoint/2010/main" val="15402630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93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7A56A91B-4B10-4E63-9BBF-3D498F5FC24C}" type="slidenum">
              <a:rPr lang="en-US" smtClean="0"/>
              <a:pPr>
                <a:defRPr/>
              </a:pPr>
              <a:t>13</a:t>
            </a:fld>
            <a:endParaRPr lang="en-US"/>
          </a:p>
        </p:txBody>
      </p:sp>
    </p:spTree>
    <p:extLst>
      <p:ext uri="{BB962C8B-B14F-4D97-AF65-F5344CB8AC3E}">
        <p14:creationId xmlns:p14="http://schemas.microsoft.com/office/powerpoint/2010/main" val="28196462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03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000B253D-8DB8-43E5-8769-EA46FACE9669}" type="slidenum">
              <a:rPr lang="en-US" smtClean="0"/>
              <a:pPr>
                <a:defRPr/>
              </a:pPr>
              <a:t>14</a:t>
            </a:fld>
            <a:endParaRPr lang="en-US"/>
          </a:p>
        </p:txBody>
      </p:sp>
    </p:spTree>
    <p:extLst>
      <p:ext uri="{BB962C8B-B14F-4D97-AF65-F5344CB8AC3E}">
        <p14:creationId xmlns:p14="http://schemas.microsoft.com/office/powerpoint/2010/main" val="6009588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Rot="1" noChangeAspect="1" noChangeArrowheads="1" noTextEdit="1"/>
          </p:cNvSpPr>
          <p:nvPr>
            <p:ph type="sldImg"/>
          </p:nvPr>
        </p:nvSpPr>
        <p:spPr bwMode="auto">
          <a:xfrm>
            <a:off x="895350" y="349250"/>
            <a:ext cx="4902200" cy="367823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1379" name="Rectangle 3"/>
          <p:cNvSpPr>
            <a:spLocks noGrp="1" noChangeArrowheads="1"/>
          </p:cNvSpPr>
          <p:nvPr>
            <p:ph type="body" idx="1"/>
          </p:nvPr>
        </p:nvSpPr>
        <p:spPr bwMode="auto">
          <a:xfrm>
            <a:off x="879032" y="4772588"/>
            <a:ext cx="4913149" cy="460572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Tree>
    <p:extLst>
      <p:ext uri="{BB962C8B-B14F-4D97-AF65-F5344CB8AC3E}">
        <p14:creationId xmlns:p14="http://schemas.microsoft.com/office/powerpoint/2010/main" val="32673441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Rot="1" noChangeAspect="1" noChangeArrowheads="1" noTextEdit="1"/>
          </p:cNvSpPr>
          <p:nvPr>
            <p:ph type="sldImg"/>
          </p:nvPr>
        </p:nvSpPr>
        <p:spPr bwMode="auto">
          <a:xfrm>
            <a:off x="895350" y="349250"/>
            <a:ext cx="4902200" cy="367823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6499" name="Rectangle 3"/>
          <p:cNvSpPr>
            <a:spLocks noGrp="1" noChangeArrowheads="1"/>
          </p:cNvSpPr>
          <p:nvPr>
            <p:ph type="body" idx="1"/>
          </p:nvPr>
        </p:nvSpPr>
        <p:spPr bwMode="auto">
          <a:xfrm>
            <a:off x="671830" y="4806608"/>
            <a:ext cx="5374640" cy="455550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Tree>
    <p:extLst>
      <p:ext uri="{BB962C8B-B14F-4D97-AF65-F5344CB8AC3E}">
        <p14:creationId xmlns:p14="http://schemas.microsoft.com/office/powerpoint/2010/main" val="33819338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Rot="1" noChangeAspect="1" noChangeArrowheads="1" noTextEdit="1"/>
          </p:cNvSpPr>
          <p:nvPr>
            <p:ph type="sldImg"/>
          </p:nvPr>
        </p:nvSpPr>
        <p:spPr bwMode="auto">
          <a:xfrm>
            <a:off x="895350" y="349250"/>
            <a:ext cx="4902200" cy="367823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03" name="Rectangle 3"/>
          <p:cNvSpPr>
            <a:spLocks noGrp="1" noChangeArrowheads="1"/>
          </p:cNvSpPr>
          <p:nvPr>
            <p:ph type="body" idx="1"/>
          </p:nvPr>
        </p:nvSpPr>
        <p:spPr bwMode="auto">
          <a:xfrm>
            <a:off x="879032" y="4772588"/>
            <a:ext cx="4913149" cy="460572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indent="0">
              <a:buFontTx/>
              <a:buNone/>
            </a:pPr>
            <a:endParaRPr lang="en-US" dirty="0" smtClean="0">
              <a:sym typeface="Symbol" pitchFamily="18" charset="2"/>
            </a:endParaRPr>
          </a:p>
        </p:txBody>
      </p:sp>
    </p:spTree>
    <p:extLst>
      <p:ext uri="{BB962C8B-B14F-4D97-AF65-F5344CB8AC3E}">
        <p14:creationId xmlns:p14="http://schemas.microsoft.com/office/powerpoint/2010/main" val="32559618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BB9148F0-F686-49C2-97AB-136D39DB8590}" type="slidenum">
              <a:rPr lang="en-US" smtClean="0"/>
              <a:pPr>
                <a:defRPr/>
              </a:pPr>
              <a:t>21</a:t>
            </a:fld>
            <a:endParaRPr lang="en-US"/>
          </a:p>
        </p:txBody>
      </p:sp>
    </p:spTree>
    <p:extLst>
      <p:ext uri="{BB962C8B-B14F-4D97-AF65-F5344CB8AC3E}">
        <p14:creationId xmlns:p14="http://schemas.microsoft.com/office/powerpoint/2010/main" val="42173495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54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5A843619-9658-4CBF-83FA-6520D2924E4B}" type="slidenum">
              <a:rPr lang="en-US" smtClean="0"/>
              <a:pPr>
                <a:defRPr/>
              </a:pPr>
              <a:t>22</a:t>
            </a:fld>
            <a:endParaRPr lang="en-US"/>
          </a:p>
        </p:txBody>
      </p:sp>
    </p:spTree>
    <p:extLst>
      <p:ext uri="{BB962C8B-B14F-4D97-AF65-F5344CB8AC3E}">
        <p14:creationId xmlns:p14="http://schemas.microsoft.com/office/powerpoint/2010/main" val="13611701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90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16AD0686-931B-4D7C-9489-C295180B1E8E}" type="slidenum">
              <a:rPr lang="en-US" smtClean="0"/>
              <a:pPr>
                <a:defRPr/>
              </a:pPr>
              <a:t>2</a:t>
            </a:fld>
            <a:endParaRPr lang="en-US"/>
          </a:p>
        </p:txBody>
      </p:sp>
    </p:spTree>
    <p:extLst>
      <p:ext uri="{BB962C8B-B14F-4D97-AF65-F5344CB8AC3E}">
        <p14:creationId xmlns:p14="http://schemas.microsoft.com/office/powerpoint/2010/main" val="20136428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115C08F-3669-4CF5-9CCE-E43264390657}" type="slidenum">
              <a:rPr lang="en-US" smtClean="0"/>
              <a:pPr>
                <a:defRPr/>
              </a:pPr>
              <a:t>23</a:t>
            </a:fld>
            <a:endParaRPr lang="en-US"/>
          </a:p>
        </p:txBody>
      </p:sp>
    </p:spTree>
    <p:extLst>
      <p:ext uri="{BB962C8B-B14F-4D97-AF65-F5344CB8AC3E}">
        <p14:creationId xmlns:p14="http://schemas.microsoft.com/office/powerpoint/2010/main" val="39284392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Rot="1" noChangeAspect="1" noChangeArrowheads="1" noTextEdit="1"/>
          </p:cNvSpPr>
          <p:nvPr>
            <p:ph type="sldImg"/>
          </p:nvPr>
        </p:nvSpPr>
        <p:spPr bwMode="auto">
          <a:xfrm>
            <a:off x="895350" y="349250"/>
            <a:ext cx="4902200" cy="367823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7523" name="Rectangle 3"/>
          <p:cNvSpPr>
            <a:spLocks noGrp="1" noChangeArrowheads="1"/>
          </p:cNvSpPr>
          <p:nvPr>
            <p:ph type="body" idx="1"/>
          </p:nvPr>
        </p:nvSpPr>
        <p:spPr bwMode="auto">
          <a:xfrm>
            <a:off x="671830" y="4806608"/>
            <a:ext cx="5374640" cy="455550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Tree>
    <p:extLst>
      <p:ext uri="{BB962C8B-B14F-4D97-AF65-F5344CB8AC3E}">
        <p14:creationId xmlns:p14="http://schemas.microsoft.com/office/powerpoint/2010/main" val="417005712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Rot="1" noChangeAspect="1" noChangeArrowheads="1" noTextEdit="1"/>
          </p:cNvSpPr>
          <p:nvPr>
            <p:ph type="sldImg"/>
          </p:nvPr>
        </p:nvSpPr>
        <p:spPr bwMode="auto">
          <a:xfrm>
            <a:off x="895350" y="349250"/>
            <a:ext cx="4902200" cy="367823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8547" name="Rectangle 3"/>
          <p:cNvSpPr>
            <a:spLocks noGrp="1" noChangeArrowheads="1"/>
          </p:cNvSpPr>
          <p:nvPr>
            <p:ph type="body" idx="1"/>
          </p:nvPr>
        </p:nvSpPr>
        <p:spPr bwMode="auto">
          <a:xfrm>
            <a:off x="671830" y="4806608"/>
            <a:ext cx="5374640" cy="455550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Tree>
    <p:extLst>
      <p:ext uri="{BB962C8B-B14F-4D97-AF65-F5344CB8AC3E}">
        <p14:creationId xmlns:p14="http://schemas.microsoft.com/office/powerpoint/2010/main" val="375088007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Rot="1" noChangeAspect="1" noChangeArrowheads="1" noTextEdit="1"/>
          </p:cNvSpPr>
          <p:nvPr>
            <p:ph type="sldImg"/>
          </p:nvPr>
        </p:nvSpPr>
        <p:spPr bwMode="auto">
          <a:xfrm>
            <a:off x="895350" y="349250"/>
            <a:ext cx="4902200" cy="367823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9571" name="Rectangle 3"/>
          <p:cNvSpPr>
            <a:spLocks noGrp="1" noChangeArrowheads="1"/>
          </p:cNvSpPr>
          <p:nvPr>
            <p:ph type="body" idx="1"/>
          </p:nvPr>
        </p:nvSpPr>
        <p:spPr bwMode="auto">
          <a:xfrm>
            <a:off x="671830" y="4806608"/>
            <a:ext cx="5374640" cy="455550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Tree>
    <p:extLst>
      <p:ext uri="{BB962C8B-B14F-4D97-AF65-F5344CB8AC3E}">
        <p14:creationId xmlns:p14="http://schemas.microsoft.com/office/powerpoint/2010/main" val="30915765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Rot="1" noChangeAspect="1" noChangeArrowheads="1" noTextEdit="1"/>
          </p:cNvSpPr>
          <p:nvPr>
            <p:ph type="sldImg"/>
          </p:nvPr>
        </p:nvSpPr>
        <p:spPr bwMode="auto">
          <a:xfrm>
            <a:off x="895350" y="349250"/>
            <a:ext cx="4902200" cy="367823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9571" name="Rectangle 3"/>
          <p:cNvSpPr>
            <a:spLocks noGrp="1" noChangeArrowheads="1"/>
          </p:cNvSpPr>
          <p:nvPr>
            <p:ph type="body" idx="1"/>
          </p:nvPr>
        </p:nvSpPr>
        <p:spPr bwMode="auto">
          <a:xfrm>
            <a:off x="671830" y="4806608"/>
            <a:ext cx="5374640" cy="455550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Tree>
    <p:extLst>
      <p:ext uri="{BB962C8B-B14F-4D97-AF65-F5344CB8AC3E}">
        <p14:creationId xmlns:p14="http://schemas.microsoft.com/office/powerpoint/2010/main" val="428276194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Rot="1" noChangeAspect="1" noChangeArrowheads="1" noTextEdit="1"/>
          </p:cNvSpPr>
          <p:nvPr>
            <p:ph type="sldImg"/>
          </p:nvPr>
        </p:nvSpPr>
        <p:spPr bwMode="auto">
          <a:xfrm>
            <a:off x="895350" y="349250"/>
            <a:ext cx="4902200" cy="367823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9571" name="Rectangle 3"/>
          <p:cNvSpPr>
            <a:spLocks noGrp="1" noChangeArrowheads="1"/>
          </p:cNvSpPr>
          <p:nvPr>
            <p:ph type="body" idx="1"/>
          </p:nvPr>
        </p:nvSpPr>
        <p:spPr bwMode="auto">
          <a:xfrm>
            <a:off x="671830" y="4806608"/>
            <a:ext cx="5374640" cy="455550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Tree>
    <p:extLst>
      <p:ext uri="{BB962C8B-B14F-4D97-AF65-F5344CB8AC3E}">
        <p14:creationId xmlns:p14="http://schemas.microsoft.com/office/powerpoint/2010/main" val="294456593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bwMode="auto">
          <a:xfrm>
            <a:off x="895350" y="349250"/>
            <a:ext cx="4902200" cy="367823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0595" name="Rectangle 3"/>
          <p:cNvSpPr>
            <a:spLocks noGrp="1" noChangeArrowheads="1"/>
          </p:cNvSpPr>
          <p:nvPr>
            <p:ph type="body" idx="1"/>
          </p:nvPr>
        </p:nvSpPr>
        <p:spPr bwMode="auto">
          <a:xfrm>
            <a:off x="671830" y="4806608"/>
            <a:ext cx="5374640" cy="455550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Tree>
    <p:extLst>
      <p:ext uri="{BB962C8B-B14F-4D97-AF65-F5344CB8AC3E}">
        <p14:creationId xmlns:p14="http://schemas.microsoft.com/office/powerpoint/2010/main" val="84515858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Rot="1" noChangeAspect="1" noChangeArrowheads="1" noTextEdit="1"/>
          </p:cNvSpPr>
          <p:nvPr>
            <p:ph type="sldImg"/>
          </p:nvPr>
        </p:nvSpPr>
        <p:spPr bwMode="auto">
          <a:xfrm>
            <a:off x="895350" y="349250"/>
            <a:ext cx="4902200" cy="367823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1619" name="Rectangle 3"/>
          <p:cNvSpPr>
            <a:spLocks noGrp="1" noChangeArrowheads="1"/>
          </p:cNvSpPr>
          <p:nvPr>
            <p:ph type="body" idx="1"/>
          </p:nvPr>
        </p:nvSpPr>
        <p:spPr bwMode="auto">
          <a:xfrm>
            <a:off x="671830" y="4806608"/>
            <a:ext cx="5374640" cy="455550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sym typeface="Symbol" pitchFamily="18" charset="2"/>
            </a:endParaRPr>
          </a:p>
        </p:txBody>
      </p:sp>
    </p:spTree>
    <p:extLst>
      <p:ext uri="{BB962C8B-B14F-4D97-AF65-F5344CB8AC3E}">
        <p14:creationId xmlns:p14="http://schemas.microsoft.com/office/powerpoint/2010/main" val="149292008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C23C7B86-EB14-4A8A-B137-E32CE373DFA3}" type="slidenum">
              <a:rPr lang="en-US" smtClean="0"/>
              <a:pPr>
                <a:defRPr/>
              </a:pPr>
              <a:t>36</a:t>
            </a:fld>
            <a:endParaRPr lang="en-US"/>
          </a:p>
        </p:txBody>
      </p:sp>
    </p:spTree>
    <p:extLst>
      <p:ext uri="{BB962C8B-B14F-4D97-AF65-F5344CB8AC3E}">
        <p14:creationId xmlns:p14="http://schemas.microsoft.com/office/powerpoint/2010/main" val="220638359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Rot="1" noChangeAspect="1" noChangeArrowheads="1" noTextEdit="1"/>
          </p:cNvSpPr>
          <p:nvPr>
            <p:ph type="sldImg"/>
          </p:nvPr>
        </p:nvSpPr>
        <p:spPr bwMode="auto">
          <a:xfrm>
            <a:off x="944563" y="338138"/>
            <a:ext cx="4908550" cy="368141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3667" name="Rectangle 3"/>
          <p:cNvSpPr>
            <a:spLocks noGrp="1" noChangeArrowheads="1"/>
          </p:cNvSpPr>
          <p:nvPr>
            <p:ph type="body" idx="1"/>
          </p:nvPr>
        </p:nvSpPr>
        <p:spPr bwMode="auto">
          <a:xfrm>
            <a:off x="671830" y="4806608"/>
            <a:ext cx="5374640" cy="455550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113668" name="Rectangle 4"/>
          <p:cNvSpPr>
            <a:spLocks noChangeArrowheads="1"/>
          </p:cNvSpPr>
          <p:nvPr/>
        </p:nvSpPr>
        <p:spPr bwMode="auto">
          <a:xfrm>
            <a:off x="1012455" y="1994263"/>
            <a:ext cx="184731" cy="36933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spAutoFit/>
          </a:bodyPr>
          <a:lstStyle/>
          <a:p>
            <a:endParaRPr lang="en-US"/>
          </a:p>
        </p:txBody>
      </p:sp>
    </p:spTree>
    <p:extLst>
      <p:ext uri="{BB962C8B-B14F-4D97-AF65-F5344CB8AC3E}">
        <p14:creationId xmlns:p14="http://schemas.microsoft.com/office/powerpoint/2010/main" val="42476816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Rot="1" noChangeAspect="1" noChangeArrowheads="1" noTextEdit="1"/>
          </p:cNvSpPr>
          <p:nvPr>
            <p:ph type="sldImg"/>
          </p:nvPr>
        </p:nvSpPr>
        <p:spPr bwMode="auto">
          <a:xfrm>
            <a:off x="895350" y="349250"/>
            <a:ext cx="4902200" cy="367823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Rectangle 3"/>
          <p:cNvSpPr>
            <a:spLocks noGrp="1" noChangeArrowheads="1"/>
          </p:cNvSpPr>
          <p:nvPr>
            <p:ph type="body" idx="1"/>
          </p:nvPr>
        </p:nvSpPr>
        <p:spPr bwMode="auto">
          <a:xfrm>
            <a:off x="879032" y="4772588"/>
            <a:ext cx="4913149" cy="460572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228600" indent="-228600"/>
            <a:endParaRPr lang="en-US" dirty="0" smtClean="0"/>
          </a:p>
        </p:txBody>
      </p:sp>
    </p:spTree>
    <p:extLst>
      <p:ext uri="{BB962C8B-B14F-4D97-AF65-F5344CB8AC3E}">
        <p14:creationId xmlns:p14="http://schemas.microsoft.com/office/powerpoint/2010/main" val="18245217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Rot="1" noChangeAspect="1" noChangeArrowheads="1" noTextEdit="1"/>
          </p:cNvSpPr>
          <p:nvPr>
            <p:ph type="sldImg"/>
          </p:nvPr>
        </p:nvSpPr>
        <p:spPr bwMode="auto">
          <a:xfrm>
            <a:off x="1035050" y="338138"/>
            <a:ext cx="4908550" cy="368141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4691" name="Rectangle 3"/>
          <p:cNvSpPr>
            <a:spLocks noGrp="1" noChangeArrowheads="1"/>
          </p:cNvSpPr>
          <p:nvPr>
            <p:ph type="body" idx="1"/>
          </p:nvPr>
        </p:nvSpPr>
        <p:spPr bwMode="auto">
          <a:xfrm>
            <a:off x="671830" y="4806608"/>
            <a:ext cx="5374640" cy="455550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Tree>
    <p:extLst>
      <p:ext uri="{BB962C8B-B14F-4D97-AF65-F5344CB8AC3E}">
        <p14:creationId xmlns:p14="http://schemas.microsoft.com/office/powerpoint/2010/main" val="363447789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Rot="1" noChangeAspect="1" noChangeArrowheads="1" noTextEdit="1"/>
          </p:cNvSpPr>
          <p:nvPr>
            <p:ph type="sldImg"/>
          </p:nvPr>
        </p:nvSpPr>
        <p:spPr bwMode="auto">
          <a:xfrm>
            <a:off x="1035050" y="338138"/>
            <a:ext cx="4908550" cy="368141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6739" name="Rectangle 3"/>
          <p:cNvSpPr>
            <a:spLocks noGrp="1" noChangeArrowheads="1"/>
          </p:cNvSpPr>
          <p:nvPr>
            <p:ph type="body" idx="1"/>
          </p:nvPr>
        </p:nvSpPr>
        <p:spPr bwMode="auto">
          <a:xfrm>
            <a:off x="671830" y="4806608"/>
            <a:ext cx="5374640" cy="455550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Tree>
    <p:extLst>
      <p:ext uri="{BB962C8B-B14F-4D97-AF65-F5344CB8AC3E}">
        <p14:creationId xmlns:p14="http://schemas.microsoft.com/office/powerpoint/2010/main" val="116089024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77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B9A873BB-33A1-4B7F-8278-B5D043C180C8}" type="slidenum">
              <a:rPr lang="en-US" smtClean="0"/>
              <a:pPr>
                <a:defRPr/>
              </a:pPr>
              <a:t>41</a:t>
            </a:fld>
            <a:endParaRPr lang="en-US"/>
          </a:p>
        </p:txBody>
      </p:sp>
    </p:spTree>
    <p:extLst>
      <p:ext uri="{BB962C8B-B14F-4D97-AF65-F5344CB8AC3E}">
        <p14:creationId xmlns:p14="http://schemas.microsoft.com/office/powerpoint/2010/main" val="112619849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Rot="1" noChangeAspect="1" noChangeArrowheads="1" noTextEdit="1"/>
          </p:cNvSpPr>
          <p:nvPr>
            <p:ph type="sldImg"/>
          </p:nvPr>
        </p:nvSpPr>
        <p:spPr bwMode="auto">
          <a:xfrm>
            <a:off x="1035050" y="338138"/>
            <a:ext cx="4908550" cy="368141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8787" name="Rectangle 3"/>
          <p:cNvSpPr>
            <a:spLocks noGrp="1" noChangeArrowheads="1"/>
          </p:cNvSpPr>
          <p:nvPr>
            <p:ph type="body" idx="1"/>
          </p:nvPr>
        </p:nvSpPr>
        <p:spPr bwMode="auto">
          <a:xfrm>
            <a:off x="671830" y="4806608"/>
            <a:ext cx="5374640" cy="455550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Tree>
    <p:extLst>
      <p:ext uri="{BB962C8B-B14F-4D97-AF65-F5344CB8AC3E}">
        <p14:creationId xmlns:p14="http://schemas.microsoft.com/office/powerpoint/2010/main" val="327591060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98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F84E118A-0985-4857-8ABF-037EDA7B2872}" type="slidenum">
              <a:rPr lang="en-US" smtClean="0"/>
              <a:pPr>
                <a:defRPr/>
              </a:pPr>
              <a:t>43</a:t>
            </a:fld>
            <a:endParaRPr lang="en-US"/>
          </a:p>
        </p:txBody>
      </p:sp>
    </p:spTree>
    <p:extLst>
      <p:ext uri="{BB962C8B-B14F-4D97-AF65-F5344CB8AC3E}">
        <p14:creationId xmlns:p14="http://schemas.microsoft.com/office/powerpoint/2010/main" val="220270668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08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A8CC82FE-F78D-4AF1-A0BF-655B48D35184}" type="slidenum">
              <a:rPr lang="en-US" smtClean="0"/>
              <a:pPr>
                <a:defRPr/>
              </a:pPr>
              <a:t>44</a:t>
            </a:fld>
            <a:endParaRPr lang="en-US"/>
          </a:p>
        </p:txBody>
      </p:sp>
    </p:spTree>
    <p:extLst>
      <p:ext uri="{BB962C8B-B14F-4D97-AF65-F5344CB8AC3E}">
        <p14:creationId xmlns:p14="http://schemas.microsoft.com/office/powerpoint/2010/main" val="392382645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18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0044D496-5AD0-4B5D-A724-D626D8A2D0B5}" type="slidenum">
              <a:rPr lang="en-US" smtClean="0"/>
              <a:pPr>
                <a:defRPr/>
              </a:pPr>
              <a:t>45</a:t>
            </a:fld>
            <a:endParaRPr lang="en-US"/>
          </a:p>
        </p:txBody>
      </p:sp>
    </p:spTree>
    <p:extLst>
      <p:ext uri="{BB962C8B-B14F-4D97-AF65-F5344CB8AC3E}">
        <p14:creationId xmlns:p14="http://schemas.microsoft.com/office/powerpoint/2010/main" val="224472505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8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F129E69A-B824-4DB2-B25F-AFC1C86BF2EF}" type="slidenum">
              <a:rPr lang="en-US" smtClean="0"/>
              <a:pPr>
                <a:defRPr/>
              </a:pPr>
              <a:t>46</a:t>
            </a:fld>
            <a:endParaRPr lang="en-US"/>
          </a:p>
        </p:txBody>
      </p:sp>
    </p:spTree>
    <p:extLst>
      <p:ext uri="{BB962C8B-B14F-4D97-AF65-F5344CB8AC3E}">
        <p14:creationId xmlns:p14="http://schemas.microsoft.com/office/powerpoint/2010/main" val="330266353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39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sym typeface="Wingdings" pitchFamily="2" charset="2"/>
            </a:endParaRPr>
          </a:p>
        </p:txBody>
      </p:sp>
      <p:sp>
        <p:nvSpPr>
          <p:cNvPr id="4" name="Slide Number Placeholder 3"/>
          <p:cNvSpPr>
            <a:spLocks noGrp="1"/>
          </p:cNvSpPr>
          <p:nvPr>
            <p:ph type="sldNum" sz="quarter" idx="5"/>
          </p:nvPr>
        </p:nvSpPr>
        <p:spPr/>
        <p:txBody>
          <a:bodyPr/>
          <a:lstStyle/>
          <a:p>
            <a:pPr>
              <a:defRPr/>
            </a:pPr>
            <a:fld id="{3226B76C-2C67-4720-AB73-82EDA0032B1A}" type="slidenum">
              <a:rPr lang="en-US" smtClean="0"/>
              <a:pPr>
                <a:defRPr/>
              </a:pPr>
              <a:t>47</a:t>
            </a:fld>
            <a:endParaRPr lang="en-US"/>
          </a:p>
        </p:txBody>
      </p:sp>
    </p:spTree>
    <p:extLst>
      <p:ext uri="{BB962C8B-B14F-4D97-AF65-F5344CB8AC3E}">
        <p14:creationId xmlns:p14="http://schemas.microsoft.com/office/powerpoint/2010/main" val="69055653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Rot="1" noChangeAspect="1" noChangeArrowheads="1" noTextEdit="1"/>
          </p:cNvSpPr>
          <p:nvPr>
            <p:ph type="sldImg"/>
          </p:nvPr>
        </p:nvSpPr>
        <p:spPr bwMode="auto">
          <a:xfrm>
            <a:off x="1035050" y="338138"/>
            <a:ext cx="4908550" cy="368141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4931" name="Rectangle 3"/>
          <p:cNvSpPr>
            <a:spLocks noGrp="1" noChangeArrowheads="1"/>
          </p:cNvSpPr>
          <p:nvPr>
            <p:ph type="body" idx="1"/>
          </p:nvPr>
        </p:nvSpPr>
        <p:spPr bwMode="auto">
          <a:xfrm>
            <a:off x="671830" y="4806608"/>
            <a:ext cx="5374640" cy="455550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Tree>
    <p:extLst>
      <p:ext uri="{BB962C8B-B14F-4D97-AF65-F5344CB8AC3E}">
        <p14:creationId xmlns:p14="http://schemas.microsoft.com/office/powerpoint/2010/main" val="33726543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11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FD1B05E0-97FB-47E2-B419-4021BDA5CE19}" type="slidenum">
              <a:rPr lang="en-US" smtClean="0"/>
              <a:pPr>
                <a:defRPr/>
              </a:pPr>
              <a:t>4</a:t>
            </a:fld>
            <a:endParaRPr lang="en-US"/>
          </a:p>
        </p:txBody>
      </p:sp>
    </p:spTree>
    <p:extLst>
      <p:ext uri="{BB962C8B-B14F-4D97-AF65-F5344CB8AC3E}">
        <p14:creationId xmlns:p14="http://schemas.microsoft.com/office/powerpoint/2010/main" val="308880614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a:defRPr/>
            </a:pPr>
            <a:endParaRPr lang="en-US" dirty="0"/>
          </a:p>
        </p:txBody>
      </p:sp>
      <p:sp>
        <p:nvSpPr>
          <p:cNvPr id="4" name="Slide Number Placeholder 3"/>
          <p:cNvSpPr>
            <a:spLocks noGrp="1"/>
          </p:cNvSpPr>
          <p:nvPr>
            <p:ph type="sldNum" sz="quarter" idx="5"/>
          </p:nvPr>
        </p:nvSpPr>
        <p:spPr/>
        <p:txBody>
          <a:bodyPr/>
          <a:lstStyle/>
          <a:p>
            <a:pPr>
              <a:defRPr/>
            </a:pPr>
            <a:fld id="{35910B19-3973-43EF-B3B4-E98BB0B4D77A}" type="slidenum">
              <a:rPr lang="en-US" smtClean="0"/>
              <a:pPr>
                <a:defRPr/>
              </a:pPr>
              <a:t>49</a:t>
            </a:fld>
            <a:endParaRPr lang="en-US"/>
          </a:p>
        </p:txBody>
      </p:sp>
    </p:spTree>
    <p:extLst>
      <p:ext uri="{BB962C8B-B14F-4D97-AF65-F5344CB8AC3E}">
        <p14:creationId xmlns:p14="http://schemas.microsoft.com/office/powerpoint/2010/main" val="161059480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a:defRPr/>
            </a:pPr>
            <a:endParaRPr lang="en-US" dirty="0"/>
          </a:p>
        </p:txBody>
      </p:sp>
      <p:sp>
        <p:nvSpPr>
          <p:cNvPr id="4" name="Slide Number Placeholder 3"/>
          <p:cNvSpPr>
            <a:spLocks noGrp="1"/>
          </p:cNvSpPr>
          <p:nvPr>
            <p:ph type="sldNum" sz="quarter" idx="5"/>
          </p:nvPr>
        </p:nvSpPr>
        <p:spPr/>
        <p:txBody>
          <a:bodyPr/>
          <a:lstStyle/>
          <a:p>
            <a:pPr>
              <a:defRPr/>
            </a:pPr>
            <a:fld id="{35910B19-3973-43EF-B3B4-E98BB0B4D77A}" type="slidenum">
              <a:rPr lang="en-US" smtClean="0"/>
              <a:pPr>
                <a:defRPr/>
              </a:pPr>
              <a:t>50</a:t>
            </a:fld>
            <a:endParaRPr lang="en-US"/>
          </a:p>
        </p:txBody>
      </p:sp>
    </p:spTree>
    <p:extLst>
      <p:ext uri="{BB962C8B-B14F-4D97-AF65-F5344CB8AC3E}">
        <p14:creationId xmlns:p14="http://schemas.microsoft.com/office/powerpoint/2010/main" val="251150467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a:defRPr/>
            </a:pPr>
            <a:endParaRPr lang="en-US" dirty="0"/>
          </a:p>
        </p:txBody>
      </p:sp>
      <p:sp>
        <p:nvSpPr>
          <p:cNvPr id="4" name="Slide Number Placeholder 3"/>
          <p:cNvSpPr>
            <a:spLocks noGrp="1"/>
          </p:cNvSpPr>
          <p:nvPr>
            <p:ph type="sldNum" sz="quarter" idx="5"/>
          </p:nvPr>
        </p:nvSpPr>
        <p:spPr/>
        <p:txBody>
          <a:bodyPr/>
          <a:lstStyle/>
          <a:p>
            <a:pPr>
              <a:defRPr/>
            </a:pPr>
            <a:fld id="{35910B19-3973-43EF-B3B4-E98BB0B4D77A}" type="slidenum">
              <a:rPr lang="en-US" smtClean="0"/>
              <a:pPr>
                <a:defRPr/>
              </a:pPr>
              <a:t>51</a:t>
            </a:fld>
            <a:endParaRPr lang="en-US"/>
          </a:p>
        </p:txBody>
      </p:sp>
    </p:spTree>
    <p:extLst>
      <p:ext uri="{BB962C8B-B14F-4D97-AF65-F5344CB8AC3E}">
        <p14:creationId xmlns:p14="http://schemas.microsoft.com/office/powerpoint/2010/main" val="213761501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a:defRPr/>
            </a:pPr>
            <a:endParaRPr lang="en-US" dirty="0"/>
          </a:p>
        </p:txBody>
      </p:sp>
      <p:sp>
        <p:nvSpPr>
          <p:cNvPr id="4" name="Slide Number Placeholder 3"/>
          <p:cNvSpPr>
            <a:spLocks noGrp="1"/>
          </p:cNvSpPr>
          <p:nvPr>
            <p:ph type="sldNum" sz="quarter" idx="5"/>
          </p:nvPr>
        </p:nvSpPr>
        <p:spPr/>
        <p:txBody>
          <a:bodyPr/>
          <a:lstStyle/>
          <a:p>
            <a:pPr>
              <a:defRPr/>
            </a:pPr>
            <a:fld id="{35910B19-3973-43EF-B3B4-E98BB0B4D77A}" type="slidenum">
              <a:rPr lang="en-US" smtClean="0"/>
              <a:pPr>
                <a:defRPr/>
              </a:pPr>
              <a:t>52</a:t>
            </a:fld>
            <a:endParaRPr lang="en-US"/>
          </a:p>
        </p:txBody>
      </p:sp>
    </p:spTree>
    <p:extLst>
      <p:ext uri="{BB962C8B-B14F-4D97-AF65-F5344CB8AC3E}">
        <p14:creationId xmlns:p14="http://schemas.microsoft.com/office/powerpoint/2010/main" val="213201652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Rot="1" noChangeAspect="1" noChangeArrowheads="1" noTextEdit="1"/>
          </p:cNvSpPr>
          <p:nvPr>
            <p:ph type="sldImg"/>
          </p:nvPr>
        </p:nvSpPr>
        <p:spPr bwMode="auto">
          <a:xfrm>
            <a:off x="1035050" y="338138"/>
            <a:ext cx="4908550" cy="368141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6979" name="Rectangle 3"/>
          <p:cNvSpPr>
            <a:spLocks noGrp="1" noChangeArrowheads="1"/>
          </p:cNvSpPr>
          <p:nvPr>
            <p:ph type="body" idx="1"/>
          </p:nvPr>
        </p:nvSpPr>
        <p:spPr bwMode="auto">
          <a:xfrm>
            <a:off x="671830" y="4806608"/>
            <a:ext cx="5374640" cy="455550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Tree>
    <p:extLst>
      <p:ext uri="{BB962C8B-B14F-4D97-AF65-F5344CB8AC3E}">
        <p14:creationId xmlns:p14="http://schemas.microsoft.com/office/powerpoint/2010/main" val="189420293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80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012747F6-7E6C-4A2C-9C76-53EDF9185C8C}" type="slidenum">
              <a:rPr lang="en-US" smtClean="0"/>
              <a:pPr>
                <a:defRPr/>
              </a:pPr>
              <a:t>54</a:t>
            </a:fld>
            <a:endParaRPr lang="en-US"/>
          </a:p>
        </p:txBody>
      </p:sp>
    </p:spTree>
    <p:extLst>
      <p:ext uri="{BB962C8B-B14F-4D97-AF65-F5344CB8AC3E}">
        <p14:creationId xmlns:p14="http://schemas.microsoft.com/office/powerpoint/2010/main" val="277334236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90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20260BFA-8498-4AF5-8AEE-C25ECB63D091}" type="slidenum">
              <a:rPr lang="en-US" smtClean="0"/>
              <a:pPr>
                <a:defRPr/>
              </a:pPr>
              <a:t>55</a:t>
            </a:fld>
            <a:endParaRPr lang="en-US"/>
          </a:p>
        </p:txBody>
      </p:sp>
    </p:spTree>
    <p:extLst>
      <p:ext uri="{BB962C8B-B14F-4D97-AF65-F5344CB8AC3E}">
        <p14:creationId xmlns:p14="http://schemas.microsoft.com/office/powerpoint/2010/main" val="853528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00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CB039DAD-A495-4766-B454-2312553C807E}" type="slidenum">
              <a:rPr lang="en-US" smtClean="0"/>
              <a:pPr>
                <a:defRPr/>
              </a:pPr>
              <a:t>56</a:t>
            </a:fld>
            <a:endParaRPr lang="en-US"/>
          </a:p>
        </p:txBody>
      </p:sp>
    </p:spTree>
    <p:extLst>
      <p:ext uri="{BB962C8B-B14F-4D97-AF65-F5344CB8AC3E}">
        <p14:creationId xmlns:p14="http://schemas.microsoft.com/office/powerpoint/2010/main" val="317509020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20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0838060E-7187-4F0F-B608-40E04421D2D5}" type="slidenum">
              <a:rPr lang="en-US" smtClean="0"/>
              <a:pPr>
                <a:defRPr/>
              </a:pPr>
              <a:t>57</a:t>
            </a:fld>
            <a:endParaRPr lang="en-US"/>
          </a:p>
        </p:txBody>
      </p:sp>
    </p:spTree>
    <p:extLst>
      <p:ext uri="{BB962C8B-B14F-4D97-AF65-F5344CB8AC3E}">
        <p14:creationId xmlns:p14="http://schemas.microsoft.com/office/powerpoint/2010/main" val="386974458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20832AF1-8576-4848-944A-13F1EE3537F1}" type="slidenum">
              <a:rPr lang="en-US" smtClean="0"/>
              <a:pPr>
                <a:defRPr/>
              </a:pPr>
              <a:t>58</a:t>
            </a:fld>
            <a:endParaRPr lang="en-US"/>
          </a:p>
        </p:txBody>
      </p:sp>
    </p:spTree>
    <p:extLst>
      <p:ext uri="{BB962C8B-B14F-4D97-AF65-F5344CB8AC3E}">
        <p14:creationId xmlns:p14="http://schemas.microsoft.com/office/powerpoint/2010/main" val="25714889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12D2F2EE-1743-4C57-A593-24C32E8DB8F7}" type="slidenum">
              <a:rPr lang="en-US" smtClean="0"/>
              <a:pPr>
                <a:defRPr/>
              </a:pPr>
              <a:t>5</a:t>
            </a:fld>
            <a:endParaRPr lang="en-US"/>
          </a:p>
        </p:txBody>
      </p:sp>
    </p:spTree>
    <p:extLst>
      <p:ext uri="{BB962C8B-B14F-4D97-AF65-F5344CB8AC3E}">
        <p14:creationId xmlns:p14="http://schemas.microsoft.com/office/powerpoint/2010/main" val="149845488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10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678B1B74-D940-429A-834D-B5F4D652DB76}" type="slidenum">
              <a:rPr lang="en-US" smtClean="0"/>
              <a:pPr>
                <a:defRPr/>
              </a:pPr>
              <a:t>59</a:t>
            </a:fld>
            <a:endParaRPr lang="en-US"/>
          </a:p>
        </p:txBody>
      </p:sp>
    </p:spTree>
    <p:extLst>
      <p:ext uri="{BB962C8B-B14F-4D97-AF65-F5344CB8AC3E}">
        <p14:creationId xmlns:p14="http://schemas.microsoft.com/office/powerpoint/2010/main" val="409367978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noChangeArrowheads="1"/>
          </p:cNvSpPr>
          <p:nvPr>
            <p:ph type="sldNum" sz="quarter" idx="5"/>
          </p:nvPr>
        </p:nvSpPr>
        <p:spPr/>
        <p:txBody>
          <a:bodyPr/>
          <a:lstStyle/>
          <a:p>
            <a:pPr>
              <a:defRPr/>
            </a:pPr>
            <a:fld id="{D5E59A72-B3E9-4086-BC8D-10961E3A98AD}" type="slidenum">
              <a:rPr lang="en-US"/>
              <a:pPr>
                <a:defRPr/>
              </a:pPr>
              <a:t>60</a:t>
            </a:fld>
            <a:endParaRPr lang="en-US"/>
          </a:p>
        </p:txBody>
      </p:sp>
      <p:sp>
        <p:nvSpPr>
          <p:cNvPr id="134147" name="Rectangle 2"/>
          <p:cNvSpPr>
            <a:spLocks noGrp="1" noRot="1" noChangeAspect="1" noChangeArrowheads="1" noTextEdit="1"/>
          </p:cNvSpPr>
          <p:nvPr>
            <p:ph type="sldImg"/>
          </p:nvPr>
        </p:nvSpPr>
        <p:spPr bwMode="auto">
          <a:xfrm>
            <a:off x="1035050" y="338138"/>
            <a:ext cx="4908550" cy="368141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414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Tree>
    <p:extLst>
      <p:ext uri="{BB962C8B-B14F-4D97-AF65-F5344CB8AC3E}">
        <p14:creationId xmlns:p14="http://schemas.microsoft.com/office/powerpoint/2010/main" val="96124070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5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4F293B76-3557-4D20-A20F-733F51B79AEF}" type="slidenum">
              <a:rPr lang="en-US" smtClean="0"/>
              <a:pPr>
                <a:defRPr/>
              </a:pPr>
              <a:t>61</a:t>
            </a:fld>
            <a:endParaRPr lang="en-US"/>
          </a:p>
        </p:txBody>
      </p:sp>
    </p:spTree>
    <p:extLst>
      <p:ext uri="{BB962C8B-B14F-4D97-AF65-F5344CB8AC3E}">
        <p14:creationId xmlns:p14="http://schemas.microsoft.com/office/powerpoint/2010/main" val="253211707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noChangeArrowheads="1"/>
          </p:cNvSpPr>
          <p:nvPr>
            <p:ph type="sldNum" sz="quarter" idx="5"/>
          </p:nvPr>
        </p:nvSpPr>
        <p:spPr/>
        <p:txBody>
          <a:bodyPr/>
          <a:lstStyle/>
          <a:p>
            <a:pPr>
              <a:defRPr/>
            </a:pPr>
            <a:fld id="{D37E1048-D077-4697-8555-968EBAB731B5}" type="slidenum">
              <a:rPr lang="en-US"/>
              <a:pPr>
                <a:defRPr/>
              </a:pPr>
              <a:t>62</a:t>
            </a:fld>
            <a:endParaRPr lang="en-US"/>
          </a:p>
        </p:txBody>
      </p:sp>
      <p:sp>
        <p:nvSpPr>
          <p:cNvPr id="136195" name="Rectangle 2"/>
          <p:cNvSpPr>
            <a:spLocks noGrp="1" noRot="1" noChangeAspect="1" noChangeArrowheads="1" noTextEdit="1"/>
          </p:cNvSpPr>
          <p:nvPr>
            <p:ph type="sldImg"/>
          </p:nvPr>
        </p:nvSpPr>
        <p:spPr bwMode="auto">
          <a:xfrm>
            <a:off x="1035050" y="338138"/>
            <a:ext cx="4908550" cy="368141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619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Tree>
    <p:extLst>
      <p:ext uri="{BB962C8B-B14F-4D97-AF65-F5344CB8AC3E}">
        <p14:creationId xmlns:p14="http://schemas.microsoft.com/office/powerpoint/2010/main" val="305986786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7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ED06FF64-768F-41C0-BB55-114A008CDFAA}" type="slidenum">
              <a:rPr lang="en-US" smtClean="0"/>
              <a:pPr>
                <a:defRPr/>
              </a:pPr>
              <a:t>63</a:t>
            </a:fld>
            <a:endParaRPr lang="en-US"/>
          </a:p>
        </p:txBody>
      </p:sp>
    </p:spTree>
    <p:extLst>
      <p:ext uri="{BB962C8B-B14F-4D97-AF65-F5344CB8AC3E}">
        <p14:creationId xmlns:p14="http://schemas.microsoft.com/office/powerpoint/2010/main" val="91538280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8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38944DD4-64C4-44BD-AACB-736684625AF3}" type="slidenum">
              <a:rPr lang="en-US" smtClean="0"/>
              <a:pPr>
                <a:defRPr/>
              </a:pPr>
              <a:t>64</a:t>
            </a:fld>
            <a:endParaRPr lang="en-US"/>
          </a:p>
        </p:txBody>
      </p:sp>
    </p:spTree>
    <p:extLst>
      <p:ext uri="{BB962C8B-B14F-4D97-AF65-F5344CB8AC3E}">
        <p14:creationId xmlns:p14="http://schemas.microsoft.com/office/powerpoint/2010/main" val="119101856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noChangeArrowheads="1"/>
          </p:cNvSpPr>
          <p:nvPr>
            <p:ph type="sldNum" sz="quarter" idx="5"/>
          </p:nvPr>
        </p:nvSpPr>
        <p:spPr/>
        <p:txBody>
          <a:bodyPr/>
          <a:lstStyle/>
          <a:p>
            <a:pPr>
              <a:defRPr/>
            </a:pPr>
            <a:fld id="{1B139EDD-F652-4B3F-BB19-1ED72C46A739}" type="slidenum">
              <a:rPr lang="en-US"/>
              <a:pPr>
                <a:defRPr/>
              </a:pPr>
              <a:t>65</a:t>
            </a:fld>
            <a:endParaRPr lang="en-US"/>
          </a:p>
        </p:txBody>
      </p:sp>
      <p:sp>
        <p:nvSpPr>
          <p:cNvPr id="139267" name="Rectangle 2"/>
          <p:cNvSpPr>
            <a:spLocks noGrp="1" noRot="1" noChangeAspect="1" noChangeArrowheads="1" noTextEdit="1"/>
          </p:cNvSpPr>
          <p:nvPr>
            <p:ph type="sldImg"/>
          </p:nvPr>
        </p:nvSpPr>
        <p:spPr bwMode="auto">
          <a:xfrm>
            <a:off x="944563" y="338138"/>
            <a:ext cx="4908550" cy="368141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2339" name="Rectangle 3"/>
          <p:cNvSpPr>
            <a:spLocks noGrp="1" noChangeArrowheads="1"/>
          </p:cNvSpPr>
          <p:nvPr>
            <p:ph type="body" idx="1"/>
          </p:nvPr>
        </p:nvSpPr>
        <p:spPr bwMode="auto">
          <a:ln>
            <a:miter lim="800000"/>
            <a:headEnd/>
            <a:tailEnd/>
          </a:ln>
        </p:spPr>
        <p:txBody>
          <a:bodyPr/>
          <a:lstStyle/>
          <a:p>
            <a:pPr>
              <a:defRPr/>
            </a:pPr>
            <a:endParaRPr lang="en-US" dirty="0"/>
          </a:p>
        </p:txBody>
      </p:sp>
    </p:spTree>
    <p:extLst>
      <p:ext uri="{BB962C8B-B14F-4D97-AF65-F5344CB8AC3E}">
        <p14:creationId xmlns:p14="http://schemas.microsoft.com/office/powerpoint/2010/main" val="158304911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02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618E0EA1-8C59-43D1-BB49-21CFCF1A8C72}" type="slidenum">
              <a:rPr lang="en-US" smtClean="0"/>
              <a:pPr>
                <a:defRPr/>
              </a:pPr>
              <a:t>66</a:t>
            </a:fld>
            <a:endParaRPr lang="en-US"/>
          </a:p>
        </p:txBody>
      </p:sp>
    </p:spTree>
    <p:extLst>
      <p:ext uri="{BB962C8B-B14F-4D97-AF65-F5344CB8AC3E}">
        <p14:creationId xmlns:p14="http://schemas.microsoft.com/office/powerpoint/2010/main" val="3613372373"/>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1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5C60A3C7-38BD-43BA-838A-B152E50F7434}" type="slidenum">
              <a:rPr lang="en-US" smtClean="0"/>
              <a:pPr>
                <a:defRPr/>
              </a:pPr>
              <a:t>67</a:t>
            </a:fld>
            <a:endParaRPr lang="en-US"/>
          </a:p>
        </p:txBody>
      </p:sp>
    </p:spTree>
    <p:extLst>
      <p:ext uri="{BB962C8B-B14F-4D97-AF65-F5344CB8AC3E}">
        <p14:creationId xmlns:p14="http://schemas.microsoft.com/office/powerpoint/2010/main" val="47905949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2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2717A941-23D2-4D61-B55A-6829F2598AC5}" type="slidenum">
              <a:rPr lang="en-US" smtClean="0"/>
              <a:pPr>
                <a:defRPr/>
              </a:pPr>
              <a:t>68</a:t>
            </a:fld>
            <a:endParaRPr lang="en-US"/>
          </a:p>
        </p:txBody>
      </p:sp>
    </p:spTree>
    <p:extLst>
      <p:ext uri="{BB962C8B-B14F-4D97-AF65-F5344CB8AC3E}">
        <p14:creationId xmlns:p14="http://schemas.microsoft.com/office/powerpoint/2010/main" val="13130504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Rot="1" noChangeAspect="1" noChangeArrowheads="1" noTextEdit="1"/>
          </p:cNvSpPr>
          <p:nvPr>
            <p:ph type="sldImg"/>
          </p:nvPr>
        </p:nvSpPr>
        <p:spPr bwMode="auto">
          <a:xfrm>
            <a:off x="895350" y="349250"/>
            <a:ext cx="4902200" cy="367823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3187" name="Rectangle 3"/>
          <p:cNvSpPr>
            <a:spLocks noGrp="1" noChangeArrowheads="1"/>
          </p:cNvSpPr>
          <p:nvPr>
            <p:ph type="body" idx="1"/>
          </p:nvPr>
        </p:nvSpPr>
        <p:spPr bwMode="auto">
          <a:xfrm>
            <a:off x="879032" y="4772588"/>
            <a:ext cx="4913149" cy="460572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Tree>
    <p:extLst>
      <p:ext uri="{BB962C8B-B14F-4D97-AF65-F5344CB8AC3E}">
        <p14:creationId xmlns:p14="http://schemas.microsoft.com/office/powerpoint/2010/main" val="2072066822"/>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22751066-F82A-4107-ACEB-D63833F163E9}" type="slidenum">
              <a:rPr lang="en-US" smtClean="0"/>
              <a:pPr>
                <a:defRPr/>
              </a:pPr>
              <a:t>69</a:t>
            </a:fld>
            <a:endParaRPr lang="en-US"/>
          </a:p>
        </p:txBody>
      </p:sp>
    </p:spTree>
    <p:extLst>
      <p:ext uri="{BB962C8B-B14F-4D97-AF65-F5344CB8AC3E}">
        <p14:creationId xmlns:p14="http://schemas.microsoft.com/office/powerpoint/2010/main" val="208895375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43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54E2A3FF-B8A1-4348-9E85-4A11DFFF506B}" type="slidenum">
              <a:rPr lang="en-US" smtClean="0"/>
              <a:pPr>
                <a:defRPr/>
              </a:pPr>
              <a:t>70</a:t>
            </a:fld>
            <a:endParaRPr lang="en-US"/>
          </a:p>
        </p:txBody>
      </p:sp>
    </p:spTree>
    <p:extLst>
      <p:ext uri="{BB962C8B-B14F-4D97-AF65-F5344CB8AC3E}">
        <p14:creationId xmlns:p14="http://schemas.microsoft.com/office/powerpoint/2010/main" val="1716094474"/>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noChangeArrowheads="1"/>
          </p:cNvSpPr>
          <p:nvPr>
            <p:ph type="sldNum" sz="quarter" idx="5"/>
          </p:nvPr>
        </p:nvSpPr>
        <p:spPr/>
        <p:txBody>
          <a:bodyPr/>
          <a:lstStyle/>
          <a:p>
            <a:pPr>
              <a:defRPr/>
            </a:pPr>
            <a:fld id="{82A7BAD6-DDB7-4D7C-9EC2-DC8529F69634}" type="slidenum">
              <a:rPr lang="en-US"/>
              <a:pPr>
                <a:defRPr/>
              </a:pPr>
              <a:t>71</a:t>
            </a:fld>
            <a:endParaRPr lang="en-US"/>
          </a:p>
        </p:txBody>
      </p:sp>
      <p:sp>
        <p:nvSpPr>
          <p:cNvPr id="145411" name="Rectangle 2"/>
          <p:cNvSpPr>
            <a:spLocks noGrp="1" noRot="1" noChangeAspect="1" noChangeArrowheads="1" noTextEdit="1"/>
          </p:cNvSpPr>
          <p:nvPr>
            <p:ph type="sldImg"/>
          </p:nvPr>
        </p:nvSpPr>
        <p:spPr bwMode="auto">
          <a:xfrm>
            <a:off x="901700" y="501650"/>
            <a:ext cx="4914900" cy="368776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5412" name="Rectangle 3"/>
          <p:cNvSpPr>
            <a:spLocks noGrp="1" noChangeArrowheads="1"/>
          </p:cNvSpPr>
          <p:nvPr>
            <p:ph type="body" idx="1"/>
          </p:nvPr>
        </p:nvSpPr>
        <p:spPr bwMode="auto">
          <a:xfrm>
            <a:off x="924552" y="4814707"/>
            <a:ext cx="4922567" cy="458304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Tree>
    <p:extLst>
      <p:ext uri="{BB962C8B-B14F-4D97-AF65-F5344CB8AC3E}">
        <p14:creationId xmlns:p14="http://schemas.microsoft.com/office/powerpoint/2010/main" val="3981848598"/>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64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16847FDE-C4B7-47F4-B78C-C38F4C0F2241}" type="slidenum">
              <a:rPr lang="en-US" smtClean="0"/>
              <a:pPr>
                <a:defRPr/>
              </a:pPr>
              <a:t>72</a:t>
            </a:fld>
            <a:endParaRPr lang="en-US"/>
          </a:p>
        </p:txBody>
      </p:sp>
    </p:spTree>
    <p:extLst>
      <p:ext uri="{BB962C8B-B14F-4D97-AF65-F5344CB8AC3E}">
        <p14:creationId xmlns:p14="http://schemas.microsoft.com/office/powerpoint/2010/main" val="3017907484"/>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7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D8A46B3A-9317-4F67-BAD8-94F5BF3991A5}" type="slidenum">
              <a:rPr lang="en-US" smtClean="0"/>
              <a:pPr>
                <a:defRPr/>
              </a:pPr>
              <a:t>73</a:t>
            </a:fld>
            <a:endParaRPr lang="en-US"/>
          </a:p>
        </p:txBody>
      </p:sp>
    </p:spTree>
    <p:extLst>
      <p:ext uri="{BB962C8B-B14F-4D97-AF65-F5344CB8AC3E}">
        <p14:creationId xmlns:p14="http://schemas.microsoft.com/office/powerpoint/2010/main" val="1900708426"/>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8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1E36AAB0-99B6-4F1B-8161-358FE9495AE9}" type="slidenum">
              <a:rPr lang="en-US" smtClean="0"/>
              <a:pPr>
                <a:defRPr/>
              </a:pPr>
              <a:t>74</a:t>
            </a:fld>
            <a:endParaRPr lang="en-US"/>
          </a:p>
        </p:txBody>
      </p:sp>
    </p:spTree>
    <p:extLst>
      <p:ext uri="{BB962C8B-B14F-4D97-AF65-F5344CB8AC3E}">
        <p14:creationId xmlns:p14="http://schemas.microsoft.com/office/powerpoint/2010/main" val="3066188814"/>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9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0498BD7A-EAC7-436B-9807-EA3C632EE445}" type="slidenum">
              <a:rPr lang="en-US" smtClean="0"/>
              <a:pPr>
                <a:defRPr/>
              </a:pPr>
              <a:t>75</a:t>
            </a:fld>
            <a:endParaRPr lang="en-US"/>
          </a:p>
        </p:txBody>
      </p:sp>
    </p:spTree>
    <p:extLst>
      <p:ext uri="{BB962C8B-B14F-4D97-AF65-F5344CB8AC3E}">
        <p14:creationId xmlns:p14="http://schemas.microsoft.com/office/powerpoint/2010/main" val="3395751786"/>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0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65DF5883-54DB-456E-A29E-F1E1729BE282}" type="slidenum">
              <a:rPr lang="en-US" smtClean="0"/>
              <a:pPr>
                <a:defRPr/>
              </a:pPr>
              <a:t>76</a:t>
            </a:fld>
            <a:endParaRPr lang="en-US"/>
          </a:p>
        </p:txBody>
      </p:sp>
    </p:spTree>
    <p:extLst>
      <p:ext uri="{BB962C8B-B14F-4D97-AF65-F5344CB8AC3E}">
        <p14:creationId xmlns:p14="http://schemas.microsoft.com/office/powerpoint/2010/main" val="1007882315"/>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1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6BC28FF7-A950-466F-AF63-611CB8E93486}" type="slidenum">
              <a:rPr lang="en-US" smtClean="0"/>
              <a:pPr>
                <a:defRPr/>
              </a:pPr>
              <a:t>77</a:t>
            </a:fld>
            <a:endParaRPr lang="en-US"/>
          </a:p>
        </p:txBody>
      </p:sp>
    </p:spTree>
    <p:extLst>
      <p:ext uri="{BB962C8B-B14F-4D97-AF65-F5344CB8AC3E}">
        <p14:creationId xmlns:p14="http://schemas.microsoft.com/office/powerpoint/2010/main" val="1138050596"/>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2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5BD422C0-7581-4453-8D98-8DAD987BE28D}" type="slidenum">
              <a:rPr lang="en-US" smtClean="0"/>
              <a:pPr>
                <a:defRPr/>
              </a:pPr>
              <a:t>78</a:t>
            </a:fld>
            <a:endParaRPr lang="en-US"/>
          </a:p>
        </p:txBody>
      </p:sp>
    </p:spTree>
    <p:extLst>
      <p:ext uri="{BB962C8B-B14F-4D97-AF65-F5344CB8AC3E}">
        <p14:creationId xmlns:p14="http://schemas.microsoft.com/office/powerpoint/2010/main" val="39197566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42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DE14E10B-2B8D-45A0-82C9-17AE9C781C09}" type="slidenum">
              <a:rPr lang="en-US" smtClean="0"/>
              <a:pPr>
                <a:defRPr/>
              </a:pPr>
              <a:t>7</a:t>
            </a:fld>
            <a:endParaRPr lang="en-US"/>
          </a:p>
        </p:txBody>
      </p:sp>
    </p:spTree>
    <p:extLst>
      <p:ext uri="{BB962C8B-B14F-4D97-AF65-F5344CB8AC3E}">
        <p14:creationId xmlns:p14="http://schemas.microsoft.com/office/powerpoint/2010/main" val="3411583627"/>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2E983D05-0DBC-43F9-A5FB-99EDF223EE45}" type="slidenum">
              <a:rPr lang="en-US" smtClean="0"/>
              <a:pPr>
                <a:defRPr/>
              </a:pPr>
              <a:t>79</a:t>
            </a:fld>
            <a:endParaRPr lang="en-US"/>
          </a:p>
        </p:txBody>
      </p:sp>
    </p:spTree>
    <p:extLst>
      <p:ext uri="{BB962C8B-B14F-4D97-AF65-F5344CB8AC3E}">
        <p14:creationId xmlns:p14="http://schemas.microsoft.com/office/powerpoint/2010/main" val="3704506896"/>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115C08F-3669-4CF5-9CCE-E43264390657}" type="slidenum">
              <a:rPr lang="en-US" smtClean="0"/>
              <a:pPr>
                <a:defRPr/>
              </a:pPr>
              <a:t>80</a:t>
            </a:fld>
            <a:endParaRPr lang="en-US"/>
          </a:p>
        </p:txBody>
      </p:sp>
    </p:spTree>
    <p:extLst>
      <p:ext uri="{BB962C8B-B14F-4D97-AF65-F5344CB8AC3E}">
        <p14:creationId xmlns:p14="http://schemas.microsoft.com/office/powerpoint/2010/main" val="470760144"/>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4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C8E6B8B6-52F5-481E-80D5-DDA2CAF005CC}" type="slidenum">
              <a:rPr lang="en-US" smtClean="0"/>
              <a:pPr>
                <a:defRPr/>
              </a:pPr>
              <a:t>82</a:t>
            </a:fld>
            <a:endParaRPr lang="en-US"/>
          </a:p>
        </p:txBody>
      </p:sp>
    </p:spTree>
    <p:extLst>
      <p:ext uri="{BB962C8B-B14F-4D97-AF65-F5344CB8AC3E}">
        <p14:creationId xmlns:p14="http://schemas.microsoft.com/office/powerpoint/2010/main" val="2278706237"/>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5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2478A78A-E164-4268-88D1-E132F6BC8EF6}" type="slidenum">
              <a:rPr lang="en-US" smtClean="0"/>
              <a:pPr>
                <a:defRPr/>
              </a:pPr>
              <a:t>83</a:t>
            </a:fld>
            <a:endParaRPr lang="en-US"/>
          </a:p>
        </p:txBody>
      </p:sp>
    </p:spTree>
    <p:extLst>
      <p:ext uri="{BB962C8B-B14F-4D97-AF65-F5344CB8AC3E}">
        <p14:creationId xmlns:p14="http://schemas.microsoft.com/office/powerpoint/2010/main" val="1680691922"/>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66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CF54E583-6E78-4BA2-9A48-C4ECAE1A589A}" type="slidenum">
              <a:rPr lang="en-US" smtClean="0"/>
              <a:pPr>
                <a:defRPr/>
              </a:pPr>
              <a:t>84</a:t>
            </a:fld>
            <a:endParaRPr lang="en-US"/>
          </a:p>
        </p:txBody>
      </p:sp>
    </p:spTree>
    <p:extLst>
      <p:ext uri="{BB962C8B-B14F-4D97-AF65-F5344CB8AC3E}">
        <p14:creationId xmlns:p14="http://schemas.microsoft.com/office/powerpoint/2010/main" val="1297522133"/>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7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B3E51663-9C38-4128-BCA3-D0B8110A97F2}" type="slidenum">
              <a:rPr lang="en-US" smtClean="0"/>
              <a:pPr>
                <a:defRPr/>
              </a:pPr>
              <a:t>85</a:t>
            </a:fld>
            <a:endParaRPr lang="en-US"/>
          </a:p>
        </p:txBody>
      </p:sp>
    </p:spTree>
    <p:extLst>
      <p:ext uri="{BB962C8B-B14F-4D97-AF65-F5344CB8AC3E}">
        <p14:creationId xmlns:p14="http://schemas.microsoft.com/office/powerpoint/2010/main" val="2830067898"/>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8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85A8E1AA-73A1-45A1-8DF1-F29ECBB85600}" type="slidenum">
              <a:rPr lang="en-US" smtClean="0"/>
              <a:pPr>
                <a:defRPr/>
              </a:pPr>
              <a:t>86</a:t>
            </a:fld>
            <a:endParaRPr lang="en-US"/>
          </a:p>
        </p:txBody>
      </p:sp>
    </p:spTree>
    <p:extLst>
      <p:ext uri="{BB962C8B-B14F-4D97-AF65-F5344CB8AC3E}">
        <p14:creationId xmlns:p14="http://schemas.microsoft.com/office/powerpoint/2010/main" val="3960469446"/>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noChangeArrowheads="1"/>
          </p:cNvSpPr>
          <p:nvPr>
            <p:ph type="sldNum" sz="quarter" idx="5"/>
          </p:nvPr>
        </p:nvSpPr>
        <p:spPr/>
        <p:txBody>
          <a:bodyPr/>
          <a:lstStyle/>
          <a:p>
            <a:pPr>
              <a:defRPr/>
            </a:pPr>
            <a:fld id="{E97337D3-8D5B-46FC-A254-37A9C684FE32}" type="slidenum">
              <a:rPr lang="en-US"/>
              <a:pPr>
                <a:defRPr/>
              </a:pPr>
              <a:t>87</a:t>
            </a:fld>
            <a:endParaRPr lang="en-US"/>
          </a:p>
        </p:txBody>
      </p:sp>
      <p:sp>
        <p:nvSpPr>
          <p:cNvPr id="159747" name="Rectangle 2"/>
          <p:cNvSpPr>
            <a:spLocks noGrp="1" noRot="1" noChangeAspect="1" noChangeArrowheads="1" noTextEdit="1"/>
          </p:cNvSpPr>
          <p:nvPr>
            <p:ph type="sldImg"/>
          </p:nvPr>
        </p:nvSpPr>
        <p:spPr bwMode="auto">
          <a:xfrm>
            <a:off x="946150" y="339725"/>
            <a:ext cx="4903788" cy="36798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974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Tree>
    <p:extLst>
      <p:ext uri="{BB962C8B-B14F-4D97-AF65-F5344CB8AC3E}">
        <p14:creationId xmlns:p14="http://schemas.microsoft.com/office/powerpoint/2010/main" val="779257275"/>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0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B65B8120-68BC-4F53-A661-E0178BBF78D9}" type="slidenum">
              <a:rPr lang="en-US" smtClean="0"/>
              <a:pPr>
                <a:defRPr/>
              </a:pPr>
              <a:t>88</a:t>
            </a:fld>
            <a:endParaRPr lang="en-US"/>
          </a:p>
        </p:txBody>
      </p:sp>
    </p:spTree>
    <p:extLst>
      <p:ext uri="{BB962C8B-B14F-4D97-AF65-F5344CB8AC3E}">
        <p14:creationId xmlns:p14="http://schemas.microsoft.com/office/powerpoint/2010/main" val="1071216862"/>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1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6D0EA9B3-4A0D-4E7C-9FEA-32257DB39DFE}" type="slidenum">
              <a:rPr lang="en-US" smtClean="0"/>
              <a:pPr>
                <a:defRPr/>
              </a:pPr>
              <a:t>89</a:t>
            </a:fld>
            <a:endParaRPr lang="en-US"/>
          </a:p>
        </p:txBody>
      </p:sp>
    </p:spTree>
    <p:extLst>
      <p:ext uri="{BB962C8B-B14F-4D97-AF65-F5344CB8AC3E}">
        <p14:creationId xmlns:p14="http://schemas.microsoft.com/office/powerpoint/2010/main" val="31722347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FE213D8E-8933-4026-BBAA-4F0BAC77E6E9}" type="slidenum">
              <a:rPr lang="en-US" smtClean="0"/>
              <a:pPr>
                <a:defRPr/>
              </a:pPr>
              <a:t>8</a:t>
            </a:fld>
            <a:endParaRPr lang="en-US"/>
          </a:p>
        </p:txBody>
      </p:sp>
    </p:spTree>
    <p:extLst>
      <p:ext uri="{BB962C8B-B14F-4D97-AF65-F5344CB8AC3E}">
        <p14:creationId xmlns:p14="http://schemas.microsoft.com/office/powerpoint/2010/main" val="3862688741"/>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noChangeArrowheads="1"/>
          </p:cNvSpPr>
          <p:nvPr>
            <p:ph type="sldNum" sz="quarter" idx="5"/>
          </p:nvPr>
        </p:nvSpPr>
        <p:spPr/>
        <p:txBody>
          <a:bodyPr/>
          <a:lstStyle/>
          <a:p>
            <a:pPr>
              <a:defRPr/>
            </a:pPr>
            <a:fld id="{FBFE4DF8-C223-40FD-B690-A04E57E482DD}" type="slidenum">
              <a:rPr lang="en-US"/>
              <a:pPr>
                <a:defRPr/>
              </a:pPr>
              <a:t>90</a:t>
            </a:fld>
            <a:endParaRPr lang="en-US"/>
          </a:p>
        </p:txBody>
      </p:sp>
      <p:sp>
        <p:nvSpPr>
          <p:cNvPr id="162819" name="Rectangle 2"/>
          <p:cNvSpPr>
            <a:spLocks noGrp="1" noRot="1" noChangeAspect="1" noChangeArrowheads="1" noTextEdit="1"/>
          </p:cNvSpPr>
          <p:nvPr>
            <p:ph type="sldImg"/>
          </p:nvPr>
        </p:nvSpPr>
        <p:spPr bwMode="auto">
          <a:xfrm>
            <a:off x="946150" y="339725"/>
            <a:ext cx="4903788" cy="36798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282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228600" indent="-228600"/>
            <a:endParaRPr lang="en-US" smtClean="0">
              <a:sym typeface="Wingdings" pitchFamily="2" charset="2"/>
            </a:endParaRPr>
          </a:p>
        </p:txBody>
      </p:sp>
    </p:spTree>
    <p:extLst>
      <p:ext uri="{BB962C8B-B14F-4D97-AF65-F5344CB8AC3E}">
        <p14:creationId xmlns:p14="http://schemas.microsoft.com/office/powerpoint/2010/main" val="4280305830"/>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0ED80FC2-C629-412E-870E-8587C4F4A1FB}" type="slidenum">
              <a:rPr lang="en-US" smtClean="0"/>
              <a:pPr>
                <a:defRPr/>
              </a:pPr>
              <a:t>91</a:t>
            </a:fld>
            <a:endParaRPr lang="en-US"/>
          </a:p>
        </p:txBody>
      </p:sp>
    </p:spTree>
    <p:extLst>
      <p:ext uri="{BB962C8B-B14F-4D97-AF65-F5344CB8AC3E}">
        <p14:creationId xmlns:p14="http://schemas.microsoft.com/office/powerpoint/2010/main" val="61251580"/>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4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8A4ED074-0136-4077-87B6-187FE714CB07}" type="slidenum">
              <a:rPr lang="en-US" smtClean="0"/>
              <a:pPr>
                <a:defRPr/>
              </a:pPr>
              <a:t>92</a:t>
            </a:fld>
            <a:endParaRPr lang="en-US"/>
          </a:p>
        </p:txBody>
      </p:sp>
    </p:spTree>
    <p:extLst>
      <p:ext uri="{BB962C8B-B14F-4D97-AF65-F5344CB8AC3E}">
        <p14:creationId xmlns:p14="http://schemas.microsoft.com/office/powerpoint/2010/main" val="765866117"/>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5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61D0219A-A19B-41E9-BB8F-B27941DDDC66}" type="slidenum">
              <a:rPr lang="en-US" smtClean="0"/>
              <a:pPr>
                <a:defRPr/>
              </a:pPr>
              <a:t>93</a:t>
            </a:fld>
            <a:endParaRPr lang="en-US"/>
          </a:p>
        </p:txBody>
      </p:sp>
    </p:spTree>
    <p:extLst>
      <p:ext uri="{BB962C8B-B14F-4D97-AF65-F5344CB8AC3E}">
        <p14:creationId xmlns:p14="http://schemas.microsoft.com/office/powerpoint/2010/main" val="2640888331"/>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6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279EA836-7AFB-486F-8159-5CF75B2E1FF9}" type="slidenum">
              <a:rPr lang="en-US" smtClean="0"/>
              <a:pPr>
                <a:defRPr/>
              </a:pPr>
              <a:t>94</a:t>
            </a:fld>
            <a:endParaRPr lang="en-US"/>
          </a:p>
        </p:txBody>
      </p:sp>
    </p:spTree>
    <p:extLst>
      <p:ext uri="{BB962C8B-B14F-4D97-AF65-F5344CB8AC3E}">
        <p14:creationId xmlns:p14="http://schemas.microsoft.com/office/powerpoint/2010/main" val="24677147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62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B0301786-C325-4ECF-9B0D-587E9B488784}" type="slidenum">
              <a:rPr lang="en-US" smtClean="0"/>
              <a:pPr>
                <a:defRPr/>
              </a:pPr>
              <a:t>9</a:t>
            </a:fld>
            <a:endParaRPr lang="en-US"/>
          </a:p>
        </p:txBody>
      </p:sp>
    </p:spTree>
    <p:extLst>
      <p:ext uri="{BB962C8B-B14F-4D97-AF65-F5344CB8AC3E}">
        <p14:creationId xmlns:p14="http://schemas.microsoft.com/office/powerpoint/2010/main" val="305973360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204788" y="0"/>
            <a:ext cx="8782050" cy="6753225"/>
            <a:chOff x="129" y="0"/>
            <a:chExt cx="5532" cy="4254"/>
          </a:xfrm>
        </p:grpSpPr>
        <p:sp>
          <p:nvSpPr>
            <p:cNvPr id="5" name="Freeform 3"/>
            <p:cNvSpPr>
              <a:spLocks/>
            </p:cNvSpPr>
            <p:nvPr/>
          </p:nvSpPr>
          <p:spPr bwMode="auto">
            <a:xfrm>
              <a:off x="129" y="411"/>
              <a:ext cx="5532" cy="3843"/>
            </a:xfrm>
            <a:custGeom>
              <a:avLst/>
              <a:gdLst>
                <a:gd name="T0" fmla="*/ 674 w 5532"/>
                <a:gd name="T1" fmla="*/ 2 h 3843"/>
                <a:gd name="T2" fmla="*/ 5531 w 5532"/>
                <a:gd name="T3" fmla="*/ 0 h 3843"/>
                <a:gd name="T4" fmla="*/ 5531 w 5532"/>
                <a:gd name="T5" fmla="*/ 3832 h 3843"/>
                <a:gd name="T6" fmla="*/ 0 w 5532"/>
                <a:gd name="T7" fmla="*/ 3842 h 3843"/>
                <a:gd name="T8" fmla="*/ 6 w 5532"/>
                <a:gd name="T9" fmla="*/ 580 h 3843"/>
                <a:gd name="T10" fmla="*/ 14 w 5532"/>
                <a:gd name="T11" fmla="*/ 547 h 3843"/>
                <a:gd name="T12" fmla="*/ 25 w 5532"/>
                <a:gd name="T13" fmla="*/ 504 h 3843"/>
                <a:gd name="T14" fmla="*/ 36 w 5532"/>
                <a:gd name="T15" fmla="*/ 473 h 3843"/>
                <a:gd name="T16" fmla="*/ 51 w 5532"/>
                <a:gd name="T17" fmla="*/ 458 h 3843"/>
                <a:gd name="T18" fmla="*/ 64 w 5532"/>
                <a:gd name="T19" fmla="*/ 448 h 3843"/>
                <a:gd name="T20" fmla="*/ 656 w 5532"/>
                <a:gd name="T21" fmla="*/ 5 h 3843"/>
                <a:gd name="T22" fmla="*/ 674 w 5532"/>
                <a:gd name="T23" fmla="*/ 2 h 384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532" h="3843">
                  <a:moveTo>
                    <a:pt x="674" y="2"/>
                  </a:moveTo>
                  <a:lnTo>
                    <a:pt x="5531" y="0"/>
                  </a:lnTo>
                  <a:lnTo>
                    <a:pt x="5531" y="3832"/>
                  </a:lnTo>
                  <a:lnTo>
                    <a:pt x="0" y="3842"/>
                  </a:lnTo>
                  <a:lnTo>
                    <a:pt x="6" y="580"/>
                  </a:lnTo>
                  <a:lnTo>
                    <a:pt x="14" y="547"/>
                  </a:lnTo>
                  <a:lnTo>
                    <a:pt x="25" y="504"/>
                  </a:lnTo>
                  <a:lnTo>
                    <a:pt x="36" y="473"/>
                  </a:lnTo>
                  <a:lnTo>
                    <a:pt x="51" y="458"/>
                  </a:lnTo>
                  <a:lnTo>
                    <a:pt x="64" y="448"/>
                  </a:lnTo>
                  <a:lnTo>
                    <a:pt x="656" y="5"/>
                  </a:lnTo>
                  <a:lnTo>
                    <a:pt x="674" y="2"/>
                  </a:lnTo>
                </a:path>
              </a:pathLst>
            </a:custGeom>
            <a:solidFill>
              <a:srgbClr val="FFFF99"/>
            </a:solidFill>
            <a:ln>
              <a:noFill/>
            </a:ln>
            <a:effectLst>
              <a:outerShdw dist="107763" dir="2700000" algn="ctr" rotWithShape="0">
                <a:schemeClr val="bg2"/>
              </a:outerShdw>
            </a:effectLst>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grpSp>
          <p:nvGrpSpPr>
            <p:cNvPr id="6" name="Group 4"/>
            <p:cNvGrpSpPr>
              <a:grpSpLocks/>
            </p:cNvGrpSpPr>
            <p:nvPr/>
          </p:nvGrpSpPr>
          <p:grpSpPr bwMode="auto">
            <a:xfrm>
              <a:off x="2079" y="0"/>
              <a:ext cx="1640" cy="623"/>
              <a:chOff x="2079" y="0"/>
              <a:chExt cx="1640" cy="623"/>
            </a:xfrm>
          </p:grpSpPr>
          <p:sp>
            <p:nvSpPr>
              <p:cNvPr id="7" name="Rectangle 5"/>
              <p:cNvSpPr>
                <a:spLocks noChangeArrowheads="1"/>
              </p:cNvSpPr>
              <p:nvPr/>
            </p:nvSpPr>
            <p:spPr bwMode="auto">
              <a:xfrm>
                <a:off x="2079" y="344"/>
                <a:ext cx="1640" cy="72"/>
              </a:xfrm>
              <a:prstGeom prst="rect">
                <a:avLst/>
              </a:prstGeom>
              <a:gradFill rotWithShape="0">
                <a:gsLst>
                  <a:gs pos="0">
                    <a:srgbClr val="FFFFFF"/>
                  </a:gs>
                  <a:gs pos="50000">
                    <a:srgbClr val="5F5F5F"/>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Times New Roman" pitchFamily="18" charset="0"/>
                </a:endParaRPr>
              </a:p>
            </p:txBody>
          </p:sp>
          <p:sp>
            <p:nvSpPr>
              <p:cNvPr id="8" name="Rectangle 6"/>
              <p:cNvSpPr>
                <a:spLocks noChangeArrowheads="1"/>
              </p:cNvSpPr>
              <p:nvPr/>
            </p:nvSpPr>
            <p:spPr bwMode="auto">
              <a:xfrm>
                <a:off x="2383" y="311"/>
                <a:ext cx="232" cy="33"/>
              </a:xfrm>
              <a:prstGeom prst="rect">
                <a:avLst/>
              </a:prstGeom>
              <a:gradFill rotWithShape="0">
                <a:gsLst>
                  <a:gs pos="0">
                    <a:srgbClr val="FFFFFF"/>
                  </a:gs>
                  <a:gs pos="50000">
                    <a:srgbClr val="1C1C1C"/>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Times New Roman" pitchFamily="18" charset="0"/>
                </a:endParaRPr>
              </a:p>
            </p:txBody>
          </p:sp>
          <p:sp>
            <p:nvSpPr>
              <p:cNvPr id="9" name="Rectangle 7"/>
              <p:cNvSpPr>
                <a:spLocks noChangeArrowheads="1"/>
              </p:cNvSpPr>
              <p:nvPr/>
            </p:nvSpPr>
            <p:spPr bwMode="auto">
              <a:xfrm>
                <a:off x="3134" y="320"/>
                <a:ext cx="232" cy="32"/>
              </a:xfrm>
              <a:prstGeom prst="rect">
                <a:avLst/>
              </a:prstGeom>
              <a:gradFill rotWithShape="0">
                <a:gsLst>
                  <a:gs pos="0">
                    <a:srgbClr val="FFFFFF"/>
                  </a:gs>
                  <a:gs pos="50000">
                    <a:srgbClr val="1C1C1C"/>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Times New Roman" pitchFamily="18" charset="0"/>
                </a:endParaRPr>
              </a:p>
            </p:txBody>
          </p:sp>
          <p:sp>
            <p:nvSpPr>
              <p:cNvPr id="10" name="Oval 8"/>
              <p:cNvSpPr>
                <a:spLocks noChangeArrowheads="1"/>
              </p:cNvSpPr>
              <p:nvPr/>
            </p:nvSpPr>
            <p:spPr bwMode="auto">
              <a:xfrm>
                <a:off x="2693" y="0"/>
                <a:ext cx="379" cy="370"/>
              </a:xfrm>
              <a:prstGeom prst="ellipse">
                <a:avLst/>
              </a:prstGeom>
              <a:gradFill rotWithShape="0">
                <a:gsLst>
                  <a:gs pos="0">
                    <a:srgbClr val="FFFFFF"/>
                  </a:gs>
                  <a:gs pos="100000">
                    <a:srgbClr val="1C1C1C"/>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latin typeface="Times New Roman" pitchFamily="18" charset="0"/>
                </a:endParaRPr>
              </a:p>
            </p:txBody>
          </p:sp>
          <p:sp>
            <p:nvSpPr>
              <p:cNvPr id="11" name="Oval 9"/>
              <p:cNvSpPr>
                <a:spLocks noChangeArrowheads="1"/>
              </p:cNvSpPr>
              <p:nvPr/>
            </p:nvSpPr>
            <p:spPr bwMode="auto">
              <a:xfrm>
                <a:off x="2711" y="13"/>
                <a:ext cx="344" cy="347"/>
              </a:xfrm>
              <a:prstGeom prst="ellipse">
                <a:avLst/>
              </a:prstGeom>
              <a:gradFill rotWithShape="0">
                <a:gsLst>
                  <a:gs pos="0">
                    <a:srgbClr val="FFFFFF"/>
                  </a:gs>
                  <a:gs pos="100000">
                    <a:srgbClr val="1C1C1C"/>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latin typeface="Times New Roman" pitchFamily="18" charset="0"/>
                </a:endParaRPr>
              </a:p>
            </p:txBody>
          </p:sp>
          <p:sp>
            <p:nvSpPr>
              <p:cNvPr id="12" name="Freeform 10"/>
              <p:cNvSpPr>
                <a:spLocks/>
              </p:cNvSpPr>
              <p:nvPr/>
            </p:nvSpPr>
            <p:spPr bwMode="auto">
              <a:xfrm>
                <a:off x="2737" y="10"/>
                <a:ext cx="279" cy="82"/>
              </a:xfrm>
              <a:custGeom>
                <a:avLst/>
                <a:gdLst>
                  <a:gd name="T0" fmla="*/ 278 w 279"/>
                  <a:gd name="T1" fmla="*/ 65 h 82"/>
                  <a:gd name="T2" fmla="*/ 271 w 279"/>
                  <a:gd name="T3" fmla="*/ 49 h 82"/>
                  <a:gd name="T4" fmla="*/ 254 w 279"/>
                  <a:gd name="T5" fmla="*/ 32 h 82"/>
                  <a:gd name="T6" fmla="*/ 232 w 279"/>
                  <a:gd name="T7" fmla="*/ 20 h 82"/>
                  <a:gd name="T8" fmla="*/ 203 w 279"/>
                  <a:gd name="T9" fmla="*/ 7 h 82"/>
                  <a:gd name="T10" fmla="*/ 168 w 279"/>
                  <a:gd name="T11" fmla="*/ 0 h 82"/>
                  <a:gd name="T12" fmla="*/ 127 w 279"/>
                  <a:gd name="T13" fmla="*/ 0 h 82"/>
                  <a:gd name="T14" fmla="*/ 95 w 279"/>
                  <a:gd name="T15" fmla="*/ 3 h 82"/>
                  <a:gd name="T16" fmla="*/ 63 w 279"/>
                  <a:gd name="T17" fmla="*/ 14 h 82"/>
                  <a:gd name="T18" fmla="*/ 41 w 279"/>
                  <a:gd name="T19" fmla="*/ 29 h 82"/>
                  <a:gd name="T20" fmla="*/ 21 w 279"/>
                  <a:gd name="T21" fmla="*/ 43 h 82"/>
                  <a:gd name="T22" fmla="*/ 5 w 279"/>
                  <a:gd name="T23" fmla="*/ 62 h 82"/>
                  <a:gd name="T24" fmla="*/ 0 w 279"/>
                  <a:gd name="T25" fmla="*/ 71 h 82"/>
                  <a:gd name="T26" fmla="*/ 1 w 279"/>
                  <a:gd name="T27" fmla="*/ 81 h 82"/>
                  <a:gd name="T28" fmla="*/ 14 w 279"/>
                  <a:gd name="T29" fmla="*/ 62 h 82"/>
                  <a:gd name="T30" fmla="*/ 28 w 279"/>
                  <a:gd name="T31" fmla="*/ 51 h 82"/>
                  <a:gd name="T32" fmla="*/ 55 w 279"/>
                  <a:gd name="T33" fmla="*/ 33 h 82"/>
                  <a:gd name="T34" fmla="*/ 78 w 279"/>
                  <a:gd name="T35" fmla="*/ 23 h 82"/>
                  <a:gd name="T36" fmla="*/ 105 w 279"/>
                  <a:gd name="T37" fmla="*/ 14 h 82"/>
                  <a:gd name="T38" fmla="*/ 131 w 279"/>
                  <a:gd name="T39" fmla="*/ 11 h 82"/>
                  <a:gd name="T40" fmla="*/ 147 w 279"/>
                  <a:gd name="T41" fmla="*/ 11 h 82"/>
                  <a:gd name="T42" fmla="*/ 167 w 279"/>
                  <a:gd name="T43" fmla="*/ 13 h 82"/>
                  <a:gd name="T44" fmla="*/ 186 w 279"/>
                  <a:gd name="T45" fmla="*/ 14 h 82"/>
                  <a:gd name="T46" fmla="*/ 206 w 279"/>
                  <a:gd name="T47" fmla="*/ 20 h 82"/>
                  <a:gd name="T48" fmla="*/ 239 w 279"/>
                  <a:gd name="T49" fmla="*/ 35 h 82"/>
                  <a:gd name="T50" fmla="*/ 255 w 279"/>
                  <a:gd name="T51" fmla="*/ 49 h 82"/>
                  <a:gd name="T52" fmla="*/ 278 w 279"/>
                  <a:gd name="T53" fmla="*/ 65 h 8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79" h="82">
                    <a:moveTo>
                      <a:pt x="278" y="65"/>
                    </a:moveTo>
                    <a:lnTo>
                      <a:pt x="271" y="49"/>
                    </a:lnTo>
                    <a:lnTo>
                      <a:pt x="254" y="32"/>
                    </a:lnTo>
                    <a:lnTo>
                      <a:pt x="232" y="20"/>
                    </a:lnTo>
                    <a:lnTo>
                      <a:pt x="203" y="7"/>
                    </a:lnTo>
                    <a:lnTo>
                      <a:pt x="168" y="0"/>
                    </a:lnTo>
                    <a:lnTo>
                      <a:pt x="127" y="0"/>
                    </a:lnTo>
                    <a:lnTo>
                      <a:pt x="95" y="3"/>
                    </a:lnTo>
                    <a:lnTo>
                      <a:pt x="63" y="14"/>
                    </a:lnTo>
                    <a:lnTo>
                      <a:pt x="41" y="29"/>
                    </a:lnTo>
                    <a:lnTo>
                      <a:pt x="21" y="43"/>
                    </a:lnTo>
                    <a:lnTo>
                      <a:pt x="5" y="62"/>
                    </a:lnTo>
                    <a:lnTo>
                      <a:pt x="0" y="71"/>
                    </a:lnTo>
                    <a:lnTo>
                      <a:pt x="1" y="81"/>
                    </a:lnTo>
                    <a:lnTo>
                      <a:pt x="14" y="62"/>
                    </a:lnTo>
                    <a:lnTo>
                      <a:pt x="28" y="51"/>
                    </a:lnTo>
                    <a:lnTo>
                      <a:pt x="55" y="33"/>
                    </a:lnTo>
                    <a:lnTo>
                      <a:pt x="78" y="23"/>
                    </a:lnTo>
                    <a:lnTo>
                      <a:pt x="105" y="14"/>
                    </a:lnTo>
                    <a:lnTo>
                      <a:pt x="131" y="11"/>
                    </a:lnTo>
                    <a:lnTo>
                      <a:pt x="147" y="11"/>
                    </a:lnTo>
                    <a:lnTo>
                      <a:pt x="167" y="13"/>
                    </a:lnTo>
                    <a:lnTo>
                      <a:pt x="186" y="14"/>
                    </a:lnTo>
                    <a:lnTo>
                      <a:pt x="206" y="20"/>
                    </a:lnTo>
                    <a:lnTo>
                      <a:pt x="239" y="35"/>
                    </a:lnTo>
                    <a:lnTo>
                      <a:pt x="255" y="49"/>
                    </a:lnTo>
                    <a:lnTo>
                      <a:pt x="278" y="65"/>
                    </a:lnTo>
                  </a:path>
                </a:pathLst>
              </a:custGeom>
              <a:solidFill>
                <a:srgbClr val="FFFFFF"/>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3" name="Oval 11"/>
              <p:cNvSpPr>
                <a:spLocks noChangeArrowheads="1"/>
              </p:cNvSpPr>
              <p:nvPr/>
            </p:nvSpPr>
            <p:spPr bwMode="auto">
              <a:xfrm>
                <a:off x="2738" y="43"/>
                <a:ext cx="289" cy="281"/>
              </a:xfrm>
              <a:prstGeom prst="ellipse">
                <a:avLst/>
              </a:prstGeom>
              <a:gradFill rotWithShape="0">
                <a:gsLst>
                  <a:gs pos="0">
                    <a:srgbClr val="1C1C1C"/>
                  </a:gs>
                  <a:gs pos="50000">
                    <a:srgbClr val="FFFFFF"/>
                  </a:gs>
                  <a:gs pos="100000">
                    <a:srgbClr val="1C1C1C"/>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latin typeface="Times New Roman" pitchFamily="18" charset="0"/>
                </a:endParaRPr>
              </a:p>
            </p:txBody>
          </p:sp>
          <p:sp>
            <p:nvSpPr>
              <p:cNvPr id="14" name="Oval 12" descr="Walnut"/>
              <p:cNvSpPr>
                <a:spLocks noChangeArrowheads="1"/>
              </p:cNvSpPr>
              <p:nvPr/>
            </p:nvSpPr>
            <p:spPr bwMode="auto">
              <a:xfrm>
                <a:off x="2758" y="60"/>
                <a:ext cx="247" cy="238"/>
              </a:xfrm>
              <a:prstGeom prst="ellipse">
                <a:avLst/>
              </a:prstGeom>
              <a:blipFill dpi="0" rotWithShape="0">
                <a:blip r:embed="rId2"/>
                <a:srcRect/>
                <a:tile tx="0" ty="0" sx="100000" sy="100000" flip="none" algn="tl"/>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latin typeface="Times New Roman" pitchFamily="18" charset="0"/>
                </a:endParaRPr>
              </a:p>
            </p:txBody>
          </p:sp>
          <p:sp>
            <p:nvSpPr>
              <p:cNvPr id="15" name="Freeform 13"/>
              <p:cNvSpPr>
                <a:spLocks/>
              </p:cNvSpPr>
              <p:nvPr/>
            </p:nvSpPr>
            <p:spPr bwMode="auto">
              <a:xfrm>
                <a:off x="2211" y="267"/>
                <a:ext cx="1358" cy="356"/>
              </a:xfrm>
              <a:custGeom>
                <a:avLst/>
                <a:gdLst>
                  <a:gd name="T0" fmla="*/ 10 w 1358"/>
                  <a:gd name="T1" fmla="*/ 345 h 356"/>
                  <a:gd name="T2" fmla="*/ 28 w 1358"/>
                  <a:gd name="T3" fmla="*/ 351 h 356"/>
                  <a:gd name="T4" fmla="*/ 1357 w 1358"/>
                  <a:gd name="T5" fmla="*/ 355 h 356"/>
                  <a:gd name="T6" fmla="*/ 1357 w 1358"/>
                  <a:gd name="T7" fmla="*/ 279 h 356"/>
                  <a:gd name="T8" fmla="*/ 1351 w 1358"/>
                  <a:gd name="T9" fmla="*/ 248 h 356"/>
                  <a:gd name="T10" fmla="*/ 1338 w 1358"/>
                  <a:gd name="T11" fmla="*/ 220 h 356"/>
                  <a:gd name="T12" fmla="*/ 1324 w 1358"/>
                  <a:gd name="T13" fmla="*/ 192 h 356"/>
                  <a:gd name="T14" fmla="*/ 1282 w 1358"/>
                  <a:gd name="T15" fmla="*/ 147 h 356"/>
                  <a:gd name="T16" fmla="*/ 1214 w 1358"/>
                  <a:gd name="T17" fmla="*/ 119 h 356"/>
                  <a:gd name="T18" fmla="*/ 1141 w 1358"/>
                  <a:gd name="T19" fmla="*/ 106 h 356"/>
                  <a:gd name="T20" fmla="*/ 1073 w 1358"/>
                  <a:gd name="T21" fmla="*/ 96 h 356"/>
                  <a:gd name="T22" fmla="*/ 996 w 1358"/>
                  <a:gd name="T23" fmla="*/ 87 h 356"/>
                  <a:gd name="T24" fmla="*/ 906 w 1358"/>
                  <a:gd name="T25" fmla="*/ 81 h 356"/>
                  <a:gd name="T26" fmla="*/ 782 w 1358"/>
                  <a:gd name="T27" fmla="*/ 69 h 356"/>
                  <a:gd name="T28" fmla="*/ 817 w 1358"/>
                  <a:gd name="T29" fmla="*/ 22 h 356"/>
                  <a:gd name="T30" fmla="*/ 823 w 1358"/>
                  <a:gd name="T31" fmla="*/ 2 h 356"/>
                  <a:gd name="T32" fmla="*/ 795 w 1358"/>
                  <a:gd name="T33" fmla="*/ 28 h 356"/>
                  <a:gd name="T34" fmla="*/ 779 w 1358"/>
                  <a:gd name="T35" fmla="*/ 41 h 356"/>
                  <a:gd name="T36" fmla="*/ 762 w 1358"/>
                  <a:gd name="T37" fmla="*/ 57 h 356"/>
                  <a:gd name="T38" fmla="*/ 746 w 1358"/>
                  <a:gd name="T39" fmla="*/ 62 h 356"/>
                  <a:gd name="T40" fmla="*/ 714 w 1358"/>
                  <a:gd name="T41" fmla="*/ 71 h 356"/>
                  <a:gd name="T42" fmla="*/ 661 w 1358"/>
                  <a:gd name="T43" fmla="*/ 72 h 356"/>
                  <a:gd name="T44" fmla="*/ 612 w 1358"/>
                  <a:gd name="T45" fmla="*/ 70 h 356"/>
                  <a:gd name="T46" fmla="*/ 587 w 1358"/>
                  <a:gd name="T47" fmla="*/ 57 h 356"/>
                  <a:gd name="T48" fmla="*/ 571 w 1358"/>
                  <a:gd name="T49" fmla="*/ 46 h 356"/>
                  <a:gd name="T50" fmla="*/ 548 w 1358"/>
                  <a:gd name="T51" fmla="*/ 28 h 356"/>
                  <a:gd name="T52" fmla="*/ 519 w 1358"/>
                  <a:gd name="T53" fmla="*/ 0 h 356"/>
                  <a:gd name="T54" fmla="*/ 527 w 1358"/>
                  <a:gd name="T55" fmla="*/ 24 h 356"/>
                  <a:gd name="T56" fmla="*/ 539 w 1358"/>
                  <a:gd name="T57" fmla="*/ 64 h 356"/>
                  <a:gd name="T58" fmla="*/ 525 w 1358"/>
                  <a:gd name="T59" fmla="*/ 72 h 356"/>
                  <a:gd name="T60" fmla="*/ 379 w 1358"/>
                  <a:gd name="T61" fmla="*/ 80 h 356"/>
                  <a:gd name="T62" fmla="*/ 259 w 1358"/>
                  <a:gd name="T63" fmla="*/ 96 h 356"/>
                  <a:gd name="T64" fmla="*/ 190 w 1358"/>
                  <a:gd name="T65" fmla="*/ 106 h 356"/>
                  <a:gd name="T66" fmla="*/ 123 w 1358"/>
                  <a:gd name="T67" fmla="*/ 119 h 356"/>
                  <a:gd name="T68" fmla="*/ 94 w 1358"/>
                  <a:gd name="T69" fmla="*/ 129 h 356"/>
                  <a:gd name="T70" fmla="*/ 72 w 1358"/>
                  <a:gd name="T71" fmla="*/ 144 h 356"/>
                  <a:gd name="T72" fmla="*/ 43 w 1358"/>
                  <a:gd name="T73" fmla="*/ 171 h 356"/>
                  <a:gd name="T74" fmla="*/ 24 w 1358"/>
                  <a:gd name="T75" fmla="*/ 202 h 356"/>
                  <a:gd name="T76" fmla="*/ 11 w 1358"/>
                  <a:gd name="T77" fmla="*/ 239 h 356"/>
                  <a:gd name="T78" fmla="*/ 4 w 1358"/>
                  <a:gd name="T79" fmla="*/ 267 h 356"/>
                  <a:gd name="T80" fmla="*/ 1 w 1358"/>
                  <a:gd name="T81" fmla="*/ 299 h 356"/>
                  <a:gd name="T82" fmla="*/ 0 w 1358"/>
                  <a:gd name="T83" fmla="*/ 320 h 356"/>
                  <a:gd name="T84" fmla="*/ 10 w 1358"/>
                  <a:gd name="T85" fmla="*/ 345 h 35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358" h="356">
                    <a:moveTo>
                      <a:pt x="10" y="345"/>
                    </a:moveTo>
                    <a:lnTo>
                      <a:pt x="28" y="351"/>
                    </a:lnTo>
                    <a:lnTo>
                      <a:pt x="1357" y="355"/>
                    </a:lnTo>
                    <a:lnTo>
                      <a:pt x="1357" y="279"/>
                    </a:lnTo>
                    <a:lnTo>
                      <a:pt x="1351" y="248"/>
                    </a:lnTo>
                    <a:lnTo>
                      <a:pt x="1338" y="220"/>
                    </a:lnTo>
                    <a:lnTo>
                      <a:pt x="1324" y="192"/>
                    </a:lnTo>
                    <a:lnTo>
                      <a:pt x="1282" y="147"/>
                    </a:lnTo>
                    <a:lnTo>
                      <a:pt x="1214" y="119"/>
                    </a:lnTo>
                    <a:lnTo>
                      <a:pt x="1141" y="106"/>
                    </a:lnTo>
                    <a:lnTo>
                      <a:pt x="1073" y="96"/>
                    </a:lnTo>
                    <a:lnTo>
                      <a:pt x="996" y="87"/>
                    </a:lnTo>
                    <a:lnTo>
                      <a:pt x="906" y="81"/>
                    </a:lnTo>
                    <a:lnTo>
                      <a:pt x="782" y="69"/>
                    </a:lnTo>
                    <a:lnTo>
                      <a:pt x="817" y="22"/>
                    </a:lnTo>
                    <a:lnTo>
                      <a:pt x="823" y="2"/>
                    </a:lnTo>
                    <a:lnTo>
                      <a:pt x="795" y="28"/>
                    </a:lnTo>
                    <a:lnTo>
                      <a:pt x="779" y="41"/>
                    </a:lnTo>
                    <a:lnTo>
                      <a:pt x="762" y="57"/>
                    </a:lnTo>
                    <a:lnTo>
                      <a:pt x="746" y="62"/>
                    </a:lnTo>
                    <a:lnTo>
                      <a:pt x="714" y="71"/>
                    </a:lnTo>
                    <a:lnTo>
                      <a:pt x="661" y="72"/>
                    </a:lnTo>
                    <a:lnTo>
                      <a:pt x="612" y="70"/>
                    </a:lnTo>
                    <a:lnTo>
                      <a:pt x="587" y="57"/>
                    </a:lnTo>
                    <a:lnTo>
                      <a:pt x="571" y="46"/>
                    </a:lnTo>
                    <a:lnTo>
                      <a:pt x="548" y="28"/>
                    </a:lnTo>
                    <a:lnTo>
                      <a:pt x="519" y="0"/>
                    </a:lnTo>
                    <a:lnTo>
                      <a:pt x="527" y="24"/>
                    </a:lnTo>
                    <a:lnTo>
                      <a:pt x="539" y="64"/>
                    </a:lnTo>
                    <a:lnTo>
                      <a:pt x="525" y="72"/>
                    </a:lnTo>
                    <a:lnTo>
                      <a:pt x="379" y="80"/>
                    </a:lnTo>
                    <a:lnTo>
                      <a:pt x="259" y="96"/>
                    </a:lnTo>
                    <a:lnTo>
                      <a:pt x="190" y="106"/>
                    </a:lnTo>
                    <a:lnTo>
                      <a:pt x="123" y="119"/>
                    </a:lnTo>
                    <a:lnTo>
                      <a:pt x="94" y="129"/>
                    </a:lnTo>
                    <a:lnTo>
                      <a:pt x="72" y="144"/>
                    </a:lnTo>
                    <a:lnTo>
                      <a:pt x="43" y="171"/>
                    </a:lnTo>
                    <a:lnTo>
                      <a:pt x="24" y="202"/>
                    </a:lnTo>
                    <a:lnTo>
                      <a:pt x="11" y="239"/>
                    </a:lnTo>
                    <a:lnTo>
                      <a:pt x="4" y="267"/>
                    </a:lnTo>
                    <a:lnTo>
                      <a:pt x="1" y="299"/>
                    </a:lnTo>
                    <a:lnTo>
                      <a:pt x="0" y="320"/>
                    </a:lnTo>
                    <a:lnTo>
                      <a:pt x="10" y="345"/>
                    </a:lnTo>
                  </a:path>
                </a:pathLst>
              </a:custGeom>
              <a:gradFill rotWithShape="0">
                <a:gsLst>
                  <a:gs pos="0">
                    <a:srgbClr val="FFFFFF"/>
                  </a:gs>
                  <a:gs pos="100000">
                    <a:srgbClr val="1C1C1C"/>
                  </a:gs>
                </a:gsLst>
                <a:lin ang="5400000" scaled="1"/>
              </a:gra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6" name="Freeform 14"/>
              <p:cNvSpPr>
                <a:spLocks/>
              </p:cNvSpPr>
              <p:nvPr/>
            </p:nvSpPr>
            <p:spPr bwMode="auto">
              <a:xfrm>
                <a:off x="2242" y="308"/>
                <a:ext cx="536" cy="184"/>
              </a:xfrm>
              <a:custGeom>
                <a:avLst/>
                <a:gdLst>
                  <a:gd name="T0" fmla="*/ 0 w 536"/>
                  <a:gd name="T1" fmla="*/ 183 h 184"/>
                  <a:gd name="T2" fmla="*/ 7 w 536"/>
                  <a:gd name="T3" fmla="*/ 153 h 184"/>
                  <a:gd name="T4" fmla="*/ 17 w 536"/>
                  <a:gd name="T5" fmla="*/ 133 h 184"/>
                  <a:gd name="T6" fmla="*/ 49 w 536"/>
                  <a:gd name="T7" fmla="*/ 110 h 184"/>
                  <a:gd name="T8" fmla="*/ 105 w 536"/>
                  <a:gd name="T9" fmla="*/ 88 h 184"/>
                  <a:gd name="T10" fmla="*/ 147 w 536"/>
                  <a:gd name="T11" fmla="*/ 82 h 184"/>
                  <a:gd name="T12" fmla="*/ 182 w 536"/>
                  <a:gd name="T13" fmla="*/ 74 h 184"/>
                  <a:gd name="T14" fmla="*/ 237 w 536"/>
                  <a:gd name="T15" fmla="*/ 69 h 184"/>
                  <a:gd name="T16" fmla="*/ 279 w 536"/>
                  <a:gd name="T17" fmla="*/ 61 h 184"/>
                  <a:gd name="T18" fmla="*/ 320 w 536"/>
                  <a:gd name="T19" fmla="*/ 54 h 184"/>
                  <a:gd name="T20" fmla="*/ 359 w 536"/>
                  <a:gd name="T21" fmla="*/ 49 h 184"/>
                  <a:gd name="T22" fmla="*/ 405 w 536"/>
                  <a:gd name="T23" fmla="*/ 43 h 184"/>
                  <a:gd name="T24" fmla="*/ 473 w 536"/>
                  <a:gd name="T25" fmla="*/ 42 h 184"/>
                  <a:gd name="T26" fmla="*/ 470 w 536"/>
                  <a:gd name="T27" fmla="*/ 44 h 184"/>
                  <a:gd name="T28" fmla="*/ 506 w 536"/>
                  <a:gd name="T29" fmla="*/ 41 h 184"/>
                  <a:gd name="T30" fmla="*/ 518 w 536"/>
                  <a:gd name="T31" fmla="*/ 27 h 184"/>
                  <a:gd name="T32" fmla="*/ 513 w 536"/>
                  <a:gd name="T33" fmla="*/ 0 h 184"/>
                  <a:gd name="T34" fmla="*/ 533 w 536"/>
                  <a:gd name="T35" fmla="*/ 23 h 184"/>
                  <a:gd name="T36" fmla="*/ 535 w 536"/>
                  <a:gd name="T37" fmla="*/ 39 h 184"/>
                  <a:gd name="T38" fmla="*/ 513 w 536"/>
                  <a:gd name="T39" fmla="*/ 52 h 184"/>
                  <a:gd name="T40" fmla="*/ 470 w 536"/>
                  <a:gd name="T41" fmla="*/ 57 h 184"/>
                  <a:gd name="T42" fmla="*/ 399 w 536"/>
                  <a:gd name="T43" fmla="*/ 61 h 184"/>
                  <a:gd name="T44" fmla="*/ 323 w 536"/>
                  <a:gd name="T45" fmla="*/ 70 h 184"/>
                  <a:gd name="T46" fmla="*/ 263 w 536"/>
                  <a:gd name="T47" fmla="*/ 80 h 184"/>
                  <a:gd name="T48" fmla="*/ 193 w 536"/>
                  <a:gd name="T49" fmla="*/ 90 h 184"/>
                  <a:gd name="T50" fmla="*/ 135 w 536"/>
                  <a:gd name="T51" fmla="*/ 99 h 184"/>
                  <a:gd name="T52" fmla="*/ 92 w 536"/>
                  <a:gd name="T53" fmla="*/ 109 h 184"/>
                  <a:gd name="T54" fmla="*/ 56 w 536"/>
                  <a:gd name="T55" fmla="*/ 128 h 184"/>
                  <a:gd name="T56" fmla="*/ 30 w 536"/>
                  <a:gd name="T57" fmla="*/ 140 h 184"/>
                  <a:gd name="T58" fmla="*/ 15 w 536"/>
                  <a:gd name="T59" fmla="*/ 164 h 184"/>
                  <a:gd name="T60" fmla="*/ 0 w 536"/>
                  <a:gd name="T61" fmla="*/ 183 h 18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36" h="184">
                    <a:moveTo>
                      <a:pt x="0" y="183"/>
                    </a:moveTo>
                    <a:lnTo>
                      <a:pt x="7" y="153"/>
                    </a:lnTo>
                    <a:lnTo>
                      <a:pt x="17" y="133"/>
                    </a:lnTo>
                    <a:lnTo>
                      <a:pt x="49" y="110"/>
                    </a:lnTo>
                    <a:lnTo>
                      <a:pt x="105" y="88"/>
                    </a:lnTo>
                    <a:lnTo>
                      <a:pt x="147" y="82"/>
                    </a:lnTo>
                    <a:lnTo>
                      <a:pt x="182" y="74"/>
                    </a:lnTo>
                    <a:lnTo>
                      <a:pt x="237" y="69"/>
                    </a:lnTo>
                    <a:lnTo>
                      <a:pt x="279" y="61"/>
                    </a:lnTo>
                    <a:lnTo>
                      <a:pt x="320" y="54"/>
                    </a:lnTo>
                    <a:lnTo>
                      <a:pt x="359" y="49"/>
                    </a:lnTo>
                    <a:lnTo>
                      <a:pt x="405" y="43"/>
                    </a:lnTo>
                    <a:lnTo>
                      <a:pt x="473" y="42"/>
                    </a:lnTo>
                    <a:lnTo>
                      <a:pt x="470" y="44"/>
                    </a:lnTo>
                    <a:lnTo>
                      <a:pt x="506" y="41"/>
                    </a:lnTo>
                    <a:lnTo>
                      <a:pt x="518" y="27"/>
                    </a:lnTo>
                    <a:lnTo>
                      <a:pt x="513" y="0"/>
                    </a:lnTo>
                    <a:lnTo>
                      <a:pt x="533" y="23"/>
                    </a:lnTo>
                    <a:lnTo>
                      <a:pt x="535" y="39"/>
                    </a:lnTo>
                    <a:lnTo>
                      <a:pt x="513" y="52"/>
                    </a:lnTo>
                    <a:lnTo>
                      <a:pt x="470" y="57"/>
                    </a:lnTo>
                    <a:lnTo>
                      <a:pt x="399" y="61"/>
                    </a:lnTo>
                    <a:lnTo>
                      <a:pt x="323" y="70"/>
                    </a:lnTo>
                    <a:lnTo>
                      <a:pt x="263" y="80"/>
                    </a:lnTo>
                    <a:lnTo>
                      <a:pt x="193" y="90"/>
                    </a:lnTo>
                    <a:lnTo>
                      <a:pt x="135" y="99"/>
                    </a:lnTo>
                    <a:lnTo>
                      <a:pt x="92" y="109"/>
                    </a:lnTo>
                    <a:lnTo>
                      <a:pt x="56" y="128"/>
                    </a:lnTo>
                    <a:lnTo>
                      <a:pt x="30" y="140"/>
                    </a:lnTo>
                    <a:lnTo>
                      <a:pt x="15" y="164"/>
                    </a:lnTo>
                    <a:lnTo>
                      <a:pt x="0" y="183"/>
                    </a:lnTo>
                  </a:path>
                </a:pathLst>
              </a:custGeom>
              <a:solidFill>
                <a:srgbClr val="FFFFFF"/>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7" name="Freeform 15"/>
              <p:cNvSpPr>
                <a:spLocks/>
              </p:cNvSpPr>
              <p:nvPr/>
            </p:nvSpPr>
            <p:spPr bwMode="auto">
              <a:xfrm>
                <a:off x="2226" y="574"/>
                <a:ext cx="1326" cy="40"/>
              </a:xfrm>
              <a:custGeom>
                <a:avLst/>
                <a:gdLst>
                  <a:gd name="T0" fmla="*/ 0 w 1326"/>
                  <a:gd name="T1" fmla="*/ 10 h 40"/>
                  <a:gd name="T2" fmla="*/ 17 w 1326"/>
                  <a:gd name="T3" fmla="*/ 30 h 40"/>
                  <a:gd name="T4" fmla="*/ 114 w 1326"/>
                  <a:gd name="T5" fmla="*/ 37 h 40"/>
                  <a:gd name="T6" fmla="*/ 381 w 1326"/>
                  <a:gd name="T7" fmla="*/ 36 h 40"/>
                  <a:gd name="T8" fmla="*/ 438 w 1326"/>
                  <a:gd name="T9" fmla="*/ 37 h 40"/>
                  <a:gd name="T10" fmla="*/ 480 w 1326"/>
                  <a:gd name="T11" fmla="*/ 38 h 40"/>
                  <a:gd name="T12" fmla="*/ 578 w 1326"/>
                  <a:gd name="T13" fmla="*/ 38 h 40"/>
                  <a:gd name="T14" fmla="*/ 686 w 1326"/>
                  <a:gd name="T15" fmla="*/ 36 h 40"/>
                  <a:gd name="T16" fmla="*/ 724 w 1326"/>
                  <a:gd name="T17" fmla="*/ 36 h 40"/>
                  <a:gd name="T18" fmla="*/ 819 w 1326"/>
                  <a:gd name="T19" fmla="*/ 38 h 40"/>
                  <a:gd name="T20" fmla="*/ 859 w 1326"/>
                  <a:gd name="T21" fmla="*/ 39 h 40"/>
                  <a:gd name="T22" fmla="*/ 888 w 1326"/>
                  <a:gd name="T23" fmla="*/ 38 h 40"/>
                  <a:gd name="T24" fmla="*/ 962 w 1326"/>
                  <a:gd name="T25" fmla="*/ 36 h 40"/>
                  <a:gd name="T26" fmla="*/ 1004 w 1326"/>
                  <a:gd name="T27" fmla="*/ 38 h 40"/>
                  <a:gd name="T28" fmla="*/ 1045 w 1326"/>
                  <a:gd name="T29" fmla="*/ 37 h 40"/>
                  <a:gd name="T30" fmla="*/ 1072 w 1326"/>
                  <a:gd name="T31" fmla="*/ 36 h 40"/>
                  <a:gd name="T32" fmla="*/ 1119 w 1326"/>
                  <a:gd name="T33" fmla="*/ 36 h 40"/>
                  <a:gd name="T34" fmla="*/ 1145 w 1326"/>
                  <a:gd name="T35" fmla="*/ 37 h 40"/>
                  <a:gd name="T36" fmla="*/ 1171 w 1326"/>
                  <a:gd name="T37" fmla="*/ 38 h 40"/>
                  <a:gd name="T38" fmla="*/ 1233 w 1326"/>
                  <a:gd name="T39" fmla="*/ 37 h 40"/>
                  <a:gd name="T40" fmla="*/ 1257 w 1326"/>
                  <a:gd name="T41" fmla="*/ 37 h 40"/>
                  <a:gd name="T42" fmla="*/ 1325 w 1326"/>
                  <a:gd name="T43" fmla="*/ 32 h 40"/>
                  <a:gd name="T44" fmla="*/ 1291 w 1326"/>
                  <a:gd name="T45" fmla="*/ 22 h 40"/>
                  <a:gd name="T46" fmla="*/ 1271 w 1326"/>
                  <a:gd name="T47" fmla="*/ 22 h 40"/>
                  <a:gd name="T48" fmla="*/ 1249 w 1326"/>
                  <a:gd name="T49" fmla="*/ 23 h 40"/>
                  <a:gd name="T50" fmla="*/ 1081 w 1326"/>
                  <a:gd name="T51" fmla="*/ 15 h 40"/>
                  <a:gd name="T52" fmla="*/ 1015 w 1326"/>
                  <a:gd name="T53" fmla="*/ 17 h 40"/>
                  <a:gd name="T54" fmla="*/ 943 w 1326"/>
                  <a:gd name="T55" fmla="*/ 21 h 40"/>
                  <a:gd name="T56" fmla="*/ 874 w 1326"/>
                  <a:gd name="T57" fmla="*/ 20 h 40"/>
                  <a:gd name="T58" fmla="*/ 819 w 1326"/>
                  <a:gd name="T59" fmla="*/ 18 h 40"/>
                  <a:gd name="T60" fmla="*/ 732 w 1326"/>
                  <a:gd name="T61" fmla="*/ 19 h 40"/>
                  <a:gd name="T62" fmla="*/ 683 w 1326"/>
                  <a:gd name="T63" fmla="*/ 20 h 40"/>
                  <a:gd name="T64" fmla="*/ 655 w 1326"/>
                  <a:gd name="T65" fmla="*/ 21 h 40"/>
                  <a:gd name="T66" fmla="*/ 605 w 1326"/>
                  <a:gd name="T67" fmla="*/ 22 h 40"/>
                  <a:gd name="T68" fmla="*/ 553 w 1326"/>
                  <a:gd name="T69" fmla="*/ 20 h 40"/>
                  <a:gd name="T70" fmla="*/ 524 w 1326"/>
                  <a:gd name="T71" fmla="*/ 19 h 40"/>
                  <a:gd name="T72" fmla="*/ 462 w 1326"/>
                  <a:gd name="T73" fmla="*/ 17 h 40"/>
                  <a:gd name="T74" fmla="*/ 436 w 1326"/>
                  <a:gd name="T75" fmla="*/ 18 h 40"/>
                  <a:gd name="T76" fmla="*/ 378 w 1326"/>
                  <a:gd name="T77" fmla="*/ 21 h 40"/>
                  <a:gd name="T78" fmla="*/ 340 w 1326"/>
                  <a:gd name="T79" fmla="*/ 23 h 40"/>
                  <a:gd name="T80" fmla="*/ 302 w 1326"/>
                  <a:gd name="T81" fmla="*/ 24 h 40"/>
                  <a:gd name="T82" fmla="*/ 258 w 1326"/>
                  <a:gd name="T83" fmla="*/ 22 h 40"/>
                  <a:gd name="T84" fmla="*/ 205 w 1326"/>
                  <a:gd name="T85" fmla="*/ 20 h 40"/>
                  <a:gd name="T86" fmla="*/ 147 w 1326"/>
                  <a:gd name="T87" fmla="*/ 23 h 40"/>
                  <a:gd name="T88" fmla="*/ 133 w 1326"/>
                  <a:gd name="T89" fmla="*/ 23 h 40"/>
                  <a:gd name="T90" fmla="*/ 82 w 1326"/>
                  <a:gd name="T91" fmla="*/ 20 h 40"/>
                  <a:gd name="T92" fmla="*/ 53 w 1326"/>
                  <a:gd name="T93" fmla="*/ 19 h 40"/>
                  <a:gd name="T94" fmla="*/ 38 w 1326"/>
                  <a:gd name="T95" fmla="*/ 20 h 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326" h="40">
                    <a:moveTo>
                      <a:pt x="6" y="0"/>
                    </a:moveTo>
                    <a:lnTo>
                      <a:pt x="0" y="10"/>
                    </a:lnTo>
                    <a:lnTo>
                      <a:pt x="6" y="25"/>
                    </a:lnTo>
                    <a:lnTo>
                      <a:pt x="17" y="30"/>
                    </a:lnTo>
                    <a:lnTo>
                      <a:pt x="36" y="36"/>
                    </a:lnTo>
                    <a:lnTo>
                      <a:pt x="114" y="37"/>
                    </a:lnTo>
                    <a:lnTo>
                      <a:pt x="275" y="38"/>
                    </a:lnTo>
                    <a:lnTo>
                      <a:pt x="381" y="36"/>
                    </a:lnTo>
                    <a:lnTo>
                      <a:pt x="415" y="37"/>
                    </a:lnTo>
                    <a:lnTo>
                      <a:pt x="438" y="37"/>
                    </a:lnTo>
                    <a:lnTo>
                      <a:pt x="474" y="38"/>
                    </a:lnTo>
                    <a:lnTo>
                      <a:pt x="480" y="38"/>
                    </a:lnTo>
                    <a:lnTo>
                      <a:pt x="545" y="38"/>
                    </a:lnTo>
                    <a:lnTo>
                      <a:pt x="578" y="38"/>
                    </a:lnTo>
                    <a:lnTo>
                      <a:pt x="598" y="37"/>
                    </a:lnTo>
                    <a:lnTo>
                      <a:pt x="686" y="36"/>
                    </a:lnTo>
                    <a:lnTo>
                      <a:pt x="691" y="36"/>
                    </a:lnTo>
                    <a:lnTo>
                      <a:pt x="724" y="36"/>
                    </a:lnTo>
                    <a:lnTo>
                      <a:pt x="777" y="38"/>
                    </a:lnTo>
                    <a:lnTo>
                      <a:pt x="819" y="38"/>
                    </a:lnTo>
                    <a:lnTo>
                      <a:pt x="825" y="38"/>
                    </a:lnTo>
                    <a:lnTo>
                      <a:pt x="859" y="39"/>
                    </a:lnTo>
                    <a:lnTo>
                      <a:pt x="882" y="37"/>
                    </a:lnTo>
                    <a:lnTo>
                      <a:pt x="888" y="38"/>
                    </a:lnTo>
                    <a:lnTo>
                      <a:pt x="957" y="37"/>
                    </a:lnTo>
                    <a:lnTo>
                      <a:pt x="962" y="36"/>
                    </a:lnTo>
                    <a:lnTo>
                      <a:pt x="980" y="37"/>
                    </a:lnTo>
                    <a:lnTo>
                      <a:pt x="1004" y="38"/>
                    </a:lnTo>
                    <a:lnTo>
                      <a:pt x="1011" y="38"/>
                    </a:lnTo>
                    <a:lnTo>
                      <a:pt x="1045" y="37"/>
                    </a:lnTo>
                    <a:lnTo>
                      <a:pt x="1066" y="36"/>
                    </a:lnTo>
                    <a:lnTo>
                      <a:pt x="1072" y="36"/>
                    </a:lnTo>
                    <a:lnTo>
                      <a:pt x="1091" y="36"/>
                    </a:lnTo>
                    <a:lnTo>
                      <a:pt x="1119" y="36"/>
                    </a:lnTo>
                    <a:lnTo>
                      <a:pt x="1126" y="36"/>
                    </a:lnTo>
                    <a:lnTo>
                      <a:pt x="1145" y="37"/>
                    </a:lnTo>
                    <a:lnTo>
                      <a:pt x="1165" y="38"/>
                    </a:lnTo>
                    <a:lnTo>
                      <a:pt x="1171" y="38"/>
                    </a:lnTo>
                    <a:lnTo>
                      <a:pt x="1214" y="36"/>
                    </a:lnTo>
                    <a:lnTo>
                      <a:pt x="1233" y="37"/>
                    </a:lnTo>
                    <a:lnTo>
                      <a:pt x="1252" y="38"/>
                    </a:lnTo>
                    <a:lnTo>
                      <a:pt x="1257" y="37"/>
                    </a:lnTo>
                    <a:lnTo>
                      <a:pt x="1309" y="37"/>
                    </a:lnTo>
                    <a:lnTo>
                      <a:pt x="1325" y="32"/>
                    </a:lnTo>
                    <a:lnTo>
                      <a:pt x="1298" y="22"/>
                    </a:lnTo>
                    <a:lnTo>
                      <a:pt x="1291" y="22"/>
                    </a:lnTo>
                    <a:lnTo>
                      <a:pt x="1267" y="20"/>
                    </a:lnTo>
                    <a:lnTo>
                      <a:pt x="1271" y="22"/>
                    </a:lnTo>
                    <a:lnTo>
                      <a:pt x="1256" y="24"/>
                    </a:lnTo>
                    <a:lnTo>
                      <a:pt x="1249" y="23"/>
                    </a:lnTo>
                    <a:lnTo>
                      <a:pt x="1087" y="15"/>
                    </a:lnTo>
                    <a:lnTo>
                      <a:pt x="1081" y="15"/>
                    </a:lnTo>
                    <a:lnTo>
                      <a:pt x="1038" y="15"/>
                    </a:lnTo>
                    <a:lnTo>
                      <a:pt x="1015" y="17"/>
                    </a:lnTo>
                    <a:lnTo>
                      <a:pt x="978" y="19"/>
                    </a:lnTo>
                    <a:lnTo>
                      <a:pt x="943" y="21"/>
                    </a:lnTo>
                    <a:lnTo>
                      <a:pt x="904" y="21"/>
                    </a:lnTo>
                    <a:lnTo>
                      <a:pt x="874" y="20"/>
                    </a:lnTo>
                    <a:lnTo>
                      <a:pt x="869" y="20"/>
                    </a:lnTo>
                    <a:lnTo>
                      <a:pt x="819" y="18"/>
                    </a:lnTo>
                    <a:lnTo>
                      <a:pt x="752" y="18"/>
                    </a:lnTo>
                    <a:lnTo>
                      <a:pt x="732" y="19"/>
                    </a:lnTo>
                    <a:lnTo>
                      <a:pt x="709" y="20"/>
                    </a:lnTo>
                    <a:lnTo>
                      <a:pt x="683" y="20"/>
                    </a:lnTo>
                    <a:lnTo>
                      <a:pt x="678" y="20"/>
                    </a:lnTo>
                    <a:lnTo>
                      <a:pt x="655" y="21"/>
                    </a:lnTo>
                    <a:lnTo>
                      <a:pt x="610" y="22"/>
                    </a:lnTo>
                    <a:lnTo>
                      <a:pt x="605" y="22"/>
                    </a:lnTo>
                    <a:lnTo>
                      <a:pt x="584" y="22"/>
                    </a:lnTo>
                    <a:lnTo>
                      <a:pt x="553" y="20"/>
                    </a:lnTo>
                    <a:lnTo>
                      <a:pt x="530" y="19"/>
                    </a:lnTo>
                    <a:lnTo>
                      <a:pt x="524" y="19"/>
                    </a:lnTo>
                    <a:lnTo>
                      <a:pt x="496" y="17"/>
                    </a:lnTo>
                    <a:lnTo>
                      <a:pt x="462" y="17"/>
                    </a:lnTo>
                    <a:lnTo>
                      <a:pt x="457" y="17"/>
                    </a:lnTo>
                    <a:lnTo>
                      <a:pt x="436" y="18"/>
                    </a:lnTo>
                    <a:lnTo>
                      <a:pt x="404" y="20"/>
                    </a:lnTo>
                    <a:lnTo>
                      <a:pt x="378" y="21"/>
                    </a:lnTo>
                    <a:lnTo>
                      <a:pt x="373" y="21"/>
                    </a:lnTo>
                    <a:lnTo>
                      <a:pt x="340" y="23"/>
                    </a:lnTo>
                    <a:lnTo>
                      <a:pt x="335" y="23"/>
                    </a:lnTo>
                    <a:lnTo>
                      <a:pt x="302" y="24"/>
                    </a:lnTo>
                    <a:lnTo>
                      <a:pt x="283" y="24"/>
                    </a:lnTo>
                    <a:lnTo>
                      <a:pt x="258" y="22"/>
                    </a:lnTo>
                    <a:lnTo>
                      <a:pt x="239" y="20"/>
                    </a:lnTo>
                    <a:lnTo>
                      <a:pt x="205" y="20"/>
                    </a:lnTo>
                    <a:lnTo>
                      <a:pt x="179" y="21"/>
                    </a:lnTo>
                    <a:lnTo>
                      <a:pt x="147" y="23"/>
                    </a:lnTo>
                    <a:lnTo>
                      <a:pt x="141" y="23"/>
                    </a:lnTo>
                    <a:lnTo>
                      <a:pt x="133" y="23"/>
                    </a:lnTo>
                    <a:lnTo>
                      <a:pt x="99" y="21"/>
                    </a:lnTo>
                    <a:lnTo>
                      <a:pt x="82" y="20"/>
                    </a:lnTo>
                    <a:lnTo>
                      <a:pt x="59" y="19"/>
                    </a:lnTo>
                    <a:lnTo>
                      <a:pt x="53" y="19"/>
                    </a:lnTo>
                    <a:lnTo>
                      <a:pt x="48" y="19"/>
                    </a:lnTo>
                    <a:lnTo>
                      <a:pt x="38" y="20"/>
                    </a:lnTo>
                    <a:lnTo>
                      <a:pt x="6" y="0"/>
                    </a:lnTo>
                  </a:path>
                </a:pathLst>
              </a:custGeom>
              <a:solidFill>
                <a:srgbClr val="FFFF99"/>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8" name="Freeform 16"/>
              <p:cNvSpPr>
                <a:spLocks/>
              </p:cNvSpPr>
              <p:nvPr/>
            </p:nvSpPr>
            <p:spPr bwMode="auto">
              <a:xfrm>
                <a:off x="2241" y="307"/>
                <a:ext cx="1300" cy="224"/>
              </a:xfrm>
              <a:custGeom>
                <a:avLst/>
                <a:gdLst>
                  <a:gd name="T0" fmla="*/ 73 w 1300"/>
                  <a:gd name="T1" fmla="*/ 142 h 224"/>
                  <a:gd name="T2" fmla="*/ 40 w 1300"/>
                  <a:gd name="T3" fmla="*/ 164 h 224"/>
                  <a:gd name="T4" fmla="*/ 5 w 1300"/>
                  <a:gd name="T5" fmla="*/ 178 h 224"/>
                  <a:gd name="T6" fmla="*/ 11 w 1300"/>
                  <a:gd name="T7" fmla="*/ 203 h 224"/>
                  <a:gd name="T8" fmla="*/ 54 w 1300"/>
                  <a:gd name="T9" fmla="*/ 212 h 224"/>
                  <a:gd name="T10" fmla="*/ 172 w 1300"/>
                  <a:gd name="T11" fmla="*/ 215 h 224"/>
                  <a:gd name="T12" fmla="*/ 420 w 1300"/>
                  <a:gd name="T13" fmla="*/ 210 h 224"/>
                  <a:gd name="T14" fmla="*/ 473 w 1300"/>
                  <a:gd name="T15" fmla="*/ 213 h 224"/>
                  <a:gd name="T16" fmla="*/ 512 w 1300"/>
                  <a:gd name="T17" fmla="*/ 218 h 224"/>
                  <a:gd name="T18" fmla="*/ 603 w 1300"/>
                  <a:gd name="T19" fmla="*/ 218 h 224"/>
                  <a:gd name="T20" fmla="*/ 703 w 1300"/>
                  <a:gd name="T21" fmla="*/ 210 h 224"/>
                  <a:gd name="T22" fmla="*/ 738 w 1300"/>
                  <a:gd name="T23" fmla="*/ 210 h 224"/>
                  <a:gd name="T24" fmla="*/ 827 w 1300"/>
                  <a:gd name="T25" fmla="*/ 219 h 224"/>
                  <a:gd name="T26" fmla="*/ 864 w 1300"/>
                  <a:gd name="T27" fmla="*/ 223 h 224"/>
                  <a:gd name="T28" fmla="*/ 891 w 1300"/>
                  <a:gd name="T29" fmla="*/ 218 h 224"/>
                  <a:gd name="T30" fmla="*/ 960 w 1300"/>
                  <a:gd name="T31" fmla="*/ 210 h 224"/>
                  <a:gd name="T32" fmla="*/ 999 w 1300"/>
                  <a:gd name="T33" fmla="*/ 218 h 224"/>
                  <a:gd name="T34" fmla="*/ 1037 w 1300"/>
                  <a:gd name="T35" fmla="*/ 213 h 224"/>
                  <a:gd name="T36" fmla="*/ 1062 w 1300"/>
                  <a:gd name="T37" fmla="*/ 210 h 224"/>
                  <a:gd name="T38" fmla="*/ 1105 w 1300"/>
                  <a:gd name="T39" fmla="*/ 210 h 224"/>
                  <a:gd name="T40" fmla="*/ 1129 w 1300"/>
                  <a:gd name="T41" fmla="*/ 215 h 224"/>
                  <a:gd name="T42" fmla="*/ 1154 w 1300"/>
                  <a:gd name="T43" fmla="*/ 219 h 224"/>
                  <a:gd name="T44" fmla="*/ 1211 w 1300"/>
                  <a:gd name="T45" fmla="*/ 213 h 224"/>
                  <a:gd name="T46" fmla="*/ 1233 w 1300"/>
                  <a:gd name="T47" fmla="*/ 215 h 224"/>
                  <a:gd name="T48" fmla="*/ 1299 w 1300"/>
                  <a:gd name="T49" fmla="*/ 212 h 224"/>
                  <a:gd name="T50" fmla="*/ 1283 w 1300"/>
                  <a:gd name="T51" fmla="*/ 169 h 224"/>
                  <a:gd name="T52" fmla="*/ 1246 w 1300"/>
                  <a:gd name="T53" fmla="*/ 140 h 224"/>
                  <a:gd name="T54" fmla="*/ 1226 w 1300"/>
                  <a:gd name="T55" fmla="*/ 145 h 224"/>
                  <a:gd name="T56" fmla="*/ 1119 w 1300"/>
                  <a:gd name="T57" fmla="*/ 117 h 224"/>
                  <a:gd name="T58" fmla="*/ 1070 w 1300"/>
                  <a:gd name="T59" fmla="*/ 103 h 224"/>
                  <a:gd name="T60" fmla="*/ 1008 w 1300"/>
                  <a:gd name="T61" fmla="*/ 113 h 224"/>
                  <a:gd name="T62" fmla="*/ 942 w 1300"/>
                  <a:gd name="T63" fmla="*/ 132 h 224"/>
                  <a:gd name="T64" fmla="*/ 878 w 1300"/>
                  <a:gd name="T65" fmla="*/ 126 h 224"/>
                  <a:gd name="T66" fmla="*/ 827 w 1300"/>
                  <a:gd name="T67" fmla="*/ 117 h 224"/>
                  <a:gd name="T68" fmla="*/ 761 w 1300"/>
                  <a:gd name="T69" fmla="*/ 99 h 224"/>
                  <a:gd name="T70" fmla="*/ 721 w 1300"/>
                  <a:gd name="T71" fmla="*/ 80 h 224"/>
                  <a:gd name="T72" fmla="*/ 695 w 1300"/>
                  <a:gd name="T73" fmla="*/ 38 h 224"/>
                  <a:gd name="T74" fmla="*/ 687 w 1300"/>
                  <a:gd name="T75" fmla="*/ 25 h 224"/>
                  <a:gd name="T76" fmla="*/ 614 w 1300"/>
                  <a:gd name="T77" fmla="*/ 25 h 224"/>
                  <a:gd name="T78" fmla="*/ 537 w 1300"/>
                  <a:gd name="T79" fmla="*/ 0 h 224"/>
                  <a:gd name="T80" fmla="*/ 575 w 1300"/>
                  <a:gd name="T81" fmla="*/ 51 h 224"/>
                  <a:gd name="T82" fmla="*/ 560 w 1300"/>
                  <a:gd name="T83" fmla="*/ 87 h 224"/>
                  <a:gd name="T84" fmla="*/ 503 w 1300"/>
                  <a:gd name="T85" fmla="*/ 96 h 224"/>
                  <a:gd name="T86" fmla="*/ 451 w 1300"/>
                  <a:gd name="T87" fmla="*/ 106 h 224"/>
                  <a:gd name="T88" fmla="*/ 389 w 1300"/>
                  <a:gd name="T89" fmla="*/ 129 h 224"/>
                  <a:gd name="T90" fmla="*/ 331 w 1300"/>
                  <a:gd name="T91" fmla="*/ 122 h 224"/>
                  <a:gd name="T92" fmla="*/ 288 w 1300"/>
                  <a:gd name="T93" fmla="*/ 128 h 224"/>
                  <a:gd name="T94" fmla="*/ 233 w 1300"/>
                  <a:gd name="T95" fmla="*/ 131 h 224"/>
                  <a:gd name="T96" fmla="*/ 197 w 1300"/>
                  <a:gd name="T97" fmla="*/ 142 h 224"/>
                  <a:gd name="T98" fmla="*/ 158 w 1300"/>
                  <a:gd name="T99" fmla="*/ 132 h 224"/>
                  <a:gd name="T100" fmla="*/ 118 w 1300"/>
                  <a:gd name="T101" fmla="*/ 134 h 22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300" h="224">
                    <a:moveTo>
                      <a:pt x="97" y="143"/>
                    </a:moveTo>
                    <a:lnTo>
                      <a:pt x="73" y="142"/>
                    </a:lnTo>
                    <a:lnTo>
                      <a:pt x="54" y="157"/>
                    </a:lnTo>
                    <a:lnTo>
                      <a:pt x="40" y="164"/>
                    </a:lnTo>
                    <a:lnTo>
                      <a:pt x="18" y="174"/>
                    </a:lnTo>
                    <a:lnTo>
                      <a:pt x="5" y="178"/>
                    </a:lnTo>
                    <a:lnTo>
                      <a:pt x="0" y="190"/>
                    </a:lnTo>
                    <a:lnTo>
                      <a:pt x="11" y="203"/>
                    </a:lnTo>
                    <a:lnTo>
                      <a:pt x="26" y="218"/>
                    </a:lnTo>
                    <a:lnTo>
                      <a:pt x="54" y="212"/>
                    </a:lnTo>
                    <a:lnTo>
                      <a:pt x="100" y="210"/>
                    </a:lnTo>
                    <a:lnTo>
                      <a:pt x="172" y="215"/>
                    </a:lnTo>
                    <a:lnTo>
                      <a:pt x="322" y="218"/>
                    </a:lnTo>
                    <a:lnTo>
                      <a:pt x="420" y="210"/>
                    </a:lnTo>
                    <a:lnTo>
                      <a:pt x="452" y="215"/>
                    </a:lnTo>
                    <a:lnTo>
                      <a:pt x="473" y="213"/>
                    </a:lnTo>
                    <a:lnTo>
                      <a:pt x="506" y="218"/>
                    </a:lnTo>
                    <a:lnTo>
                      <a:pt x="512" y="218"/>
                    </a:lnTo>
                    <a:lnTo>
                      <a:pt x="573" y="219"/>
                    </a:lnTo>
                    <a:lnTo>
                      <a:pt x="603" y="218"/>
                    </a:lnTo>
                    <a:lnTo>
                      <a:pt x="621" y="213"/>
                    </a:lnTo>
                    <a:lnTo>
                      <a:pt x="703" y="210"/>
                    </a:lnTo>
                    <a:lnTo>
                      <a:pt x="708" y="210"/>
                    </a:lnTo>
                    <a:lnTo>
                      <a:pt x="738" y="210"/>
                    </a:lnTo>
                    <a:lnTo>
                      <a:pt x="788" y="218"/>
                    </a:lnTo>
                    <a:lnTo>
                      <a:pt x="827" y="219"/>
                    </a:lnTo>
                    <a:lnTo>
                      <a:pt x="832" y="219"/>
                    </a:lnTo>
                    <a:lnTo>
                      <a:pt x="864" y="223"/>
                    </a:lnTo>
                    <a:lnTo>
                      <a:pt x="885" y="215"/>
                    </a:lnTo>
                    <a:lnTo>
                      <a:pt x="891" y="218"/>
                    </a:lnTo>
                    <a:lnTo>
                      <a:pt x="955" y="213"/>
                    </a:lnTo>
                    <a:lnTo>
                      <a:pt x="960" y="210"/>
                    </a:lnTo>
                    <a:lnTo>
                      <a:pt x="976" y="215"/>
                    </a:lnTo>
                    <a:lnTo>
                      <a:pt x="999" y="218"/>
                    </a:lnTo>
                    <a:lnTo>
                      <a:pt x="1005" y="218"/>
                    </a:lnTo>
                    <a:lnTo>
                      <a:pt x="1037" y="213"/>
                    </a:lnTo>
                    <a:lnTo>
                      <a:pt x="1056" y="210"/>
                    </a:lnTo>
                    <a:lnTo>
                      <a:pt x="1062" y="210"/>
                    </a:lnTo>
                    <a:lnTo>
                      <a:pt x="1079" y="210"/>
                    </a:lnTo>
                    <a:lnTo>
                      <a:pt x="1105" y="210"/>
                    </a:lnTo>
                    <a:lnTo>
                      <a:pt x="1111" y="209"/>
                    </a:lnTo>
                    <a:lnTo>
                      <a:pt x="1129" y="215"/>
                    </a:lnTo>
                    <a:lnTo>
                      <a:pt x="1148" y="219"/>
                    </a:lnTo>
                    <a:lnTo>
                      <a:pt x="1154" y="219"/>
                    </a:lnTo>
                    <a:lnTo>
                      <a:pt x="1193" y="210"/>
                    </a:lnTo>
                    <a:lnTo>
                      <a:pt x="1211" y="213"/>
                    </a:lnTo>
                    <a:lnTo>
                      <a:pt x="1229" y="218"/>
                    </a:lnTo>
                    <a:lnTo>
                      <a:pt x="1233" y="215"/>
                    </a:lnTo>
                    <a:lnTo>
                      <a:pt x="1282" y="213"/>
                    </a:lnTo>
                    <a:lnTo>
                      <a:pt x="1299" y="212"/>
                    </a:lnTo>
                    <a:lnTo>
                      <a:pt x="1296" y="187"/>
                    </a:lnTo>
                    <a:lnTo>
                      <a:pt x="1283" y="169"/>
                    </a:lnTo>
                    <a:lnTo>
                      <a:pt x="1268" y="155"/>
                    </a:lnTo>
                    <a:lnTo>
                      <a:pt x="1246" y="140"/>
                    </a:lnTo>
                    <a:lnTo>
                      <a:pt x="1232" y="146"/>
                    </a:lnTo>
                    <a:lnTo>
                      <a:pt x="1226" y="145"/>
                    </a:lnTo>
                    <a:lnTo>
                      <a:pt x="1158" y="132"/>
                    </a:lnTo>
                    <a:lnTo>
                      <a:pt x="1119" y="117"/>
                    </a:lnTo>
                    <a:lnTo>
                      <a:pt x="1076" y="103"/>
                    </a:lnTo>
                    <a:lnTo>
                      <a:pt x="1070" y="103"/>
                    </a:lnTo>
                    <a:lnTo>
                      <a:pt x="1030" y="103"/>
                    </a:lnTo>
                    <a:lnTo>
                      <a:pt x="1008" y="113"/>
                    </a:lnTo>
                    <a:lnTo>
                      <a:pt x="974" y="122"/>
                    </a:lnTo>
                    <a:lnTo>
                      <a:pt x="942" y="132"/>
                    </a:lnTo>
                    <a:lnTo>
                      <a:pt x="905" y="131"/>
                    </a:lnTo>
                    <a:lnTo>
                      <a:pt x="878" y="126"/>
                    </a:lnTo>
                    <a:lnTo>
                      <a:pt x="873" y="126"/>
                    </a:lnTo>
                    <a:lnTo>
                      <a:pt x="827" y="117"/>
                    </a:lnTo>
                    <a:lnTo>
                      <a:pt x="787" y="103"/>
                    </a:lnTo>
                    <a:lnTo>
                      <a:pt x="761" y="99"/>
                    </a:lnTo>
                    <a:lnTo>
                      <a:pt x="743" y="85"/>
                    </a:lnTo>
                    <a:lnTo>
                      <a:pt x="721" y="80"/>
                    </a:lnTo>
                    <a:lnTo>
                      <a:pt x="702" y="67"/>
                    </a:lnTo>
                    <a:lnTo>
                      <a:pt x="695" y="38"/>
                    </a:lnTo>
                    <a:lnTo>
                      <a:pt x="718" y="16"/>
                    </a:lnTo>
                    <a:lnTo>
                      <a:pt x="687" y="25"/>
                    </a:lnTo>
                    <a:lnTo>
                      <a:pt x="645" y="24"/>
                    </a:lnTo>
                    <a:lnTo>
                      <a:pt x="614" y="25"/>
                    </a:lnTo>
                    <a:lnTo>
                      <a:pt x="575" y="16"/>
                    </a:lnTo>
                    <a:lnTo>
                      <a:pt x="537" y="0"/>
                    </a:lnTo>
                    <a:lnTo>
                      <a:pt x="566" y="29"/>
                    </a:lnTo>
                    <a:lnTo>
                      <a:pt x="575" y="51"/>
                    </a:lnTo>
                    <a:lnTo>
                      <a:pt x="573" y="68"/>
                    </a:lnTo>
                    <a:lnTo>
                      <a:pt x="560" y="87"/>
                    </a:lnTo>
                    <a:lnTo>
                      <a:pt x="531" y="97"/>
                    </a:lnTo>
                    <a:lnTo>
                      <a:pt x="503" y="96"/>
                    </a:lnTo>
                    <a:lnTo>
                      <a:pt x="477" y="100"/>
                    </a:lnTo>
                    <a:lnTo>
                      <a:pt x="451" y="106"/>
                    </a:lnTo>
                    <a:lnTo>
                      <a:pt x="413" y="122"/>
                    </a:lnTo>
                    <a:lnTo>
                      <a:pt x="389" y="129"/>
                    </a:lnTo>
                    <a:lnTo>
                      <a:pt x="361" y="119"/>
                    </a:lnTo>
                    <a:lnTo>
                      <a:pt x="331" y="122"/>
                    </a:lnTo>
                    <a:lnTo>
                      <a:pt x="306" y="135"/>
                    </a:lnTo>
                    <a:lnTo>
                      <a:pt x="288" y="128"/>
                    </a:lnTo>
                    <a:lnTo>
                      <a:pt x="261" y="134"/>
                    </a:lnTo>
                    <a:lnTo>
                      <a:pt x="233" y="131"/>
                    </a:lnTo>
                    <a:lnTo>
                      <a:pt x="203" y="142"/>
                    </a:lnTo>
                    <a:lnTo>
                      <a:pt x="197" y="142"/>
                    </a:lnTo>
                    <a:lnTo>
                      <a:pt x="187" y="140"/>
                    </a:lnTo>
                    <a:lnTo>
                      <a:pt x="158" y="132"/>
                    </a:lnTo>
                    <a:lnTo>
                      <a:pt x="143" y="126"/>
                    </a:lnTo>
                    <a:lnTo>
                      <a:pt x="118" y="134"/>
                    </a:lnTo>
                    <a:lnTo>
                      <a:pt x="97" y="143"/>
                    </a:lnTo>
                  </a:path>
                </a:pathLst>
              </a:custGeom>
              <a:gradFill rotWithShape="0">
                <a:gsLst>
                  <a:gs pos="0">
                    <a:srgbClr val="1C1C1C"/>
                  </a:gs>
                  <a:gs pos="100000">
                    <a:srgbClr val="FFFFFF"/>
                  </a:gs>
                </a:gsLst>
                <a:lin ang="5400000" scaled="1"/>
              </a:gra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9" name="Freeform 17"/>
              <p:cNvSpPr>
                <a:spLocks/>
              </p:cNvSpPr>
              <p:nvPr/>
            </p:nvSpPr>
            <p:spPr bwMode="auto">
              <a:xfrm>
                <a:off x="2960" y="310"/>
                <a:ext cx="559" cy="184"/>
              </a:xfrm>
              <a:custGeom>
                <a:avLst/>
                <a:gdLst>
                  <a:gd name="T0" fmla="*/ 558 w 559"/>
                  <a:gd name="T1" fmla="*/ 183 h 184"/>
                  <a:gd name="T2" fmla="*/ 550 w 559"/>
                  <a:gd name="T3" fmla="*/ 153 h 184"/>
                  <a:gd name="T4" fmla="*/ 539 w 559"/>
                  <a:gd name="T5" fmla="*/ 133 h 184"/>
                  <a:gd name="T6" fmla="*/ 505 w 559"/>
                  <a:gd name="T7" fmla="*/ 111 h 184"/>
                  <a:gd name="T8" fmla="*/ 447 w 559"/>
                  <a:gd name="T9" fmla="*/ 88 h 184"/>
                  <a:gd name="T10" fmla="*/ 404 w 559"/>
                  <a:gd name="T11" fmla="*/ 81 h 184"/>
                  <a:gd name="T12" fmla="*/ 367 w 559"/>
                  <a:gd name="T13" fmla="*/ 74 h 184"/>
                  <a:gd name="T14" fmla="*/ 310 w 559"/>
                  <a:gd name="T15" fmla="*/ 69 h 184"/>
                  <a:gd name="T16" fmla="*/ 265 w 559"/>
                  <a:gd name="T17" fmla="*/ 60 h 184"/>
                  <a:gd name="T18" fmla="*/ 224 w 559"/>
                  <a:gd name="T19" fmla="*/ 54 h 184"/>
                  <a:gd name="T20" fmla="*/ 182 w 559"/>
                  <a:gd name="T21" fmla="*/ 49 h 184"/>
                  <a:gd name="T22" fmla="*/ 134 w 559"/>
                  <a:gd name="T23" fmla="*/ 43 h 184"/>
                  <a:gd name="T24" fmla="*/ 64 w 559"/>
                  <a:gd name="T25" fmla="*/ 42 h 184"/>
                  <a:gd name="T26" fmla="*/ 66 w 559"/>
                  <a:gd name="T27" fmla="*/ 44 h 184"/>
                  <a:gd name="T28" fmla="*/ 29 w 559"/>
                  <a:gd name="T29" fmla="*/ 41 h 184"/>
                  <a:gd name="T30" fmla="*/ 17 w 559"/>
                  <a:gd name="T31" fmla="*/ 27 h 184"/>
                  <a:gd name="T32" fmla="*/ 21 w 559"/>
                  <a:gd name="T33" fmla="*/ 0 h 184"/>
                  <a:gd name="T34" fmla="*/ 1 w 559"/>
                  <a:gd name="T35" fmla="*/ 24 h 184"/>
                  <a:gd name="T36" fmla="*/ 0 w 559"/>
                  <a:gd name="T37" fmla="*/ 40 h 184"/>
                  <a:gd name="T38" fmla="*/ 21 w 559"/>
                  <a:gd name="T39" fmla="*/ 52 h 184"/>
                  <a:gd name="T40" fmla="*/ 66 w 559"/>
                  <a:gd name="T41" fmla="*/ 57 h 184"/>
                  <a:gd name="T42" fmla="*/ 140 w 559"/>
                  <a:gd name="T43" fmla="*/ 60 h 184"/>
                  <a:gd name="T44" fmla="*/ 220 w 559"/>
                  <a:gd name="T45" fmla="*/ 70 h 184"/>
                  <a:gd name="T46" fmla="*/ 283 w 559"/>
                  <a:gd name="T47" fmla="*/ 80 h 184"/>
                  <a:gd name="T48" fmla="*/ 356 w 559"/>
                  <a:gd name="T49" fmla="*/ 90 h 184"/>
                  <a:gd name="T50" fmla="*/ 417 w 559"/>
                  <a:gd name="T51" fmla="*/ 100 h 184"/>
                  <a:gd name="T52" fmla="*/ 461 w 559"/>
                  <a:gd name="T53" fmla="*/ 109 h 184"/>
                  <a:gd name="T54" fmla="*/ 498 w 559"/>
                  <a:gd name="T55" fmla="*/ 128 h 184"/>
                  <a:gd name="T56" fmla="*/ 525 w 559"/>
                  <a:gd name="T57" fmla="*/ 140 h 184"/>
                  <a:gd name="T58" fmla="*/ 541 w 559"/>
                  <a:gd name="T59" fmla="*/ 164 h 184"/>
                  <a:gd name="T60" fmla="*/ 558 w 559"/>
                  <a:gd name="T61" fmla="*/ 183 h 18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59" h="184">
                    <a:moveTo>
                      <a:pt x="558" y="183"/>
                    </a:moveTo>
                    <a:lnTo>
                      <a:pt x="550" y="153"/>
                    </a:lnTo>
                    <a:lnTo>
                      <a:pt x="539" y="133"/>
                    </a:lnTo>
                    <a:lnTo>
                      <a:pt x="505" y="111"/>
                    </a:lnTo>
                    <a:lnTo>
                      <a:pt x="447" y="88"/>
                    </a:lnTo>
                    <a:lnTo>
                      <a:pt x="404" y="81"/>
                    </a:lnTo>
                    <a:lnTo>
                      <a:pt x="367" y="74"/>
                    </a:lnTo>
                    <a:lnTo>
                      <a:pt x="310" y="69"/>
                    </a:lnTo>
                    <a:lnTo>
                      <a:pt x="265" y="60"/>
                    </a:lnTo>
                    <a:lnTo>
                      <a:pt x="224" y="54"/>
                    </a:lnTo>
                    <a:lnTo>
                      <a:pt x="182" y="49"/>
                    </a:lnTo>
                    <a:lnTo>
                      <a:pt x="134" y="43"/>
                    </a:lnTo>
                    <a:lnTo>
                      <a:pt x="64" y="42"/>
                    </a:lnTo>
                    <a:lnTo>
                      <a:pt x="66" y="44"/>
                    </a:lnTo>
                    <a:lnTo>
                      <a:pt x="29" y="41"/>
                    </a:lnTo>
                    <a:lnTo>
                      <a:pt x="17" y="27"/>
                    </a:lnTo>
                    <a:lnTo>
                      <a:pt x="21" y="0"/>
                    </a:lnTo>
                    <a:lnTo>
                      <a:pt x="1" y="24"/>
                    </a:lnTo>
                    <a:lnTo>
                      <a:pt x="0" y="40"/>
                    </a:lnTo>
                    <a:lnTo>
                      <a:pt x="21" y="52"/>
                    </a:lnTo>
                    <a:lnTo>
                      <a:pt x="66" y="57"/>
                    </a:lnTo>
                    <a:lnTo>
                      <a:pt x="140" y="60"/>
                    </a:lnTo>
                    <a:lnTo>
                      <a:pt x="220" y="70"/>
                    </a:lnTo>
                    <a:lnTo>
                      <a:pt x="283" y="80"/>
                    </a:lnTo>
                    <a:lnTo>
                      <a:pt x="356" y="90"/>
                    </a:lnTo>
                    <a:lnTo>
                      <a:pt x="417" y="100"/>
                    </a:lnTo>
                    <a:lnTo>
                      <a:pt x="461" y="109"/>
                    </a:lnTo>
                    <a:lnTo>
                      <a:pt x="498" y="128"/>
                    </a:lnTo>
                    <a:lnTo>
                      <a:pt x="525" y="140"/>
                    </a:lnTo>
                    <a:lnTo>
                      <a:pt x="541" y="164"/>
                    </a:lnTo>
                    <a:lnTo>
                      <a:pt x="558" y="183"/>
                    </a:lnTo>
                  </a:path>
                </a:pathLst>
              </a:custGeom>
              <a:solidFill>
                <a:srgbClr val="FFFFFF"/>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grpSp>
      </p:grpSp>
      <p:sp>
        <p:nvSpPr>
          <p:cNvPr id="20" name="Freeform 18"/>
          <p:cNvSpPr>
            <a:spLocks/>
          </p:cNvSpPr>
          <p:nvPr/>
        </p:nvSpPr>
        <p:spPr bwMode="auto">
          <a:xfrm>
            <a:off x="273050" y="796925"/>
            <a:ext cx="806450" cy="717550"/>
          </a:xfrm>
          <a:custGeom>
            <a:avLst/>
            <a:gdLst>
              <a:gd name="T0" fmla="*/ 2147483647 w 508"/>
              <a:gd name="T1" fmla="*/ 2147483647 h 452"/>
              <a:gd name="T2" fmla="*/ 2147483647 w 508"/>
              <a:gd name="T3" fmla="*/ 2147483647 h 452"/>
              <a:gd name="T4" fmla="*/ 2147483647 w 508"/>
              <a:gd name="T5" fmla="*/ 2147483647 h 452"/>
              <a:gd name="T6" fmla="*/ 2147483647 w 508"/>
              <a:gd name="T7" fmla="*/ 2147483647 h 452"/>
              <a:gd name="T8" fmla="*/ 2147483647 w 508"/>
              <a:gd name="T9" fmla="*/ 2147483647 h 452"/>
              <a:gd name="T10" fmla="*/ 2147483647 w 508"/>
              <a:gd name="T11" fmla="*/ 2147483647 h 452"/>
              <a:gd name="T12" fmla="*/ 2147483647 w 508"/>
              <a:gd name="T13" fmla="*/ 2147483647 h 452"/>
              <a:gd name="T14" fmla="*/ 2147483647 w 508"/>
              <a:gd name="T15" fmla="*/ 2147483647 h 452"/>
              <a:gd name="T16" fmla="*/ 2147483647 w 508"/>
              <a:gd name="T17" fmla="*/ 2147483647 h 452"/>
              <a:gd name="T18" fmla="*/ 2147483647 w 508"/>
              <a:gd name="T19" fmla="*/ 2147483647 h 452"/>
              <a:gd name="T20" fmla="*/ 2147483647 w 508"/>
              <a:gd name="T21" fmla="*/ 2147483647 h 452"/>
              <a:gd name="T22" fmla="*/ 2147483647 w 508"/>
              <a:gd name="T23" fmla="*/ 2147483647 h 452"/>
              <a:gd name="T24" fmla="*/ 2147483647 w 508"/>
              <a:gd name="T25" fmla="*/ 0 h 452"/>
              <a:gd name="T26" fmla="*/ 2147483647 w 508"/>
              <a:gd name="T27" fmla="*/ 2147483647 h 452"/>
              <a:gd name="T28" fmla="*/ 0 w 508"/>
              <a:gd name="T29" fmla="*/ 2147483647 h 452"/>
              <a:gd name="T30" fmla="*/ 2147483647 w 508"/>
              <a:gd name="T31" fmla="*/ 2147483647 h 452"/>
              <a:gd name="T32" fmla="*/ 2147483647 w 508"/>
              <a:gd name="T33" fmla="*/ 2147483647 h 45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508" h="452">
                <a:moveTo>
                  <a:pt x="129" y="376"/>
                </a:moveTo>
                <a:lnTo>
                  <a:pt x="272" y="427"/>
                </a:lnTo>
                <a:lnTo>
                  <a:pt x="313" y="451"/>
                </a:lnTo>
                <a:lnTo>
                  <a:pt x="333" y="449"/>
                </a:lnTo>
                <a:lnTo>
                  <a:pt x="348" y="376"/>
                </a:lnTo>
                <a:lnTo>
                  <a:pt x="365" y="332"/>
                </a:lnTo>
                <a:lnTo>
                  <a:pt x="382" y="262"/>
                </a:lnTo>
                <a:lnTo>
                  <a:pt x="394" y="221"/>
                </a:lnTo>
                <a:lnTo>
                  <a:pt x="409" y="181"/>
                </a:lnTo>
                <a:lnTo>
                  <a:pt x="423" y="133"/>
                </a:lnTo>
                <a:lnTo>
                  <a:pt x="445" y="98"/>
                </a:lnTo>
                <a:lnTo>
                  <a:pt x="469" y="48"/>
                </a:lnTo>
                <a:lnTo>
                  <a:pt x="507" y="0"/>
                </a:lnTo>
                <a:lnTo>
                  <a:pt x="25" y="335"/>
                </a:lnTo>
                <a:lnTo>
                  <a:pt x="0" y="358"/>
                </a:lnTo>
                <a:lnTo>
                  <a:pt x="76" y="360"/>
                </a:lnTo>
                <a:lnTo>
                  <a:pt x="129" y="376"/>
                </a:lnTo>
              </a:path>
            </a:pathLst>
          </a:custGeom>
          <a:solidFill>
            <a:schemeClr val="bg2">
              <a:alpha val="50195"/>
            </a:scheme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21" name="Freeform 19"/>
          <p:cNvSpPr>
            <a:spLocks/>
          </p:cNvSpPr>
          <p:nvPr/>
        </p:nvSpPr>
        <p:spPr bwMode="auto">
          <a:xfrm>
            <a:off x="255588" y="654050"/>
            <a:ext cx="984250" cy="766763"/>
          </a:xfrm>
          <a:custGeom>
            <a:avLst/>
            <a:gdLst>
              <a:gd name="T0" fmla="*/ 0 w 620"/>
              <a:gd name="T1" fmla="*/ 2147483647 h 483"/>
              <a:gd name="T2" fmla="*/ 2147483647 w 620"/>
              <a:gd name="T3" fmla="*/ 2147483647 h 483"/>
              <a:gd name="T4" fmla="*/ 2147483647 w 620"/>
              <a:gd name="T5" fmla="*/ 2147483647 h 483"/>
              <a:gd name="T6" fmla="*/ 2147483647 w 620"/>
              <a:gd name="T7" fmla="*/ 0 h 483"/>
              <a:gd name="T8" fmla="*/ 2147483647 w 620"/>
              <a:gd name="T9" fmla="*/ 2147483647 h 483"/>
              <a:gd name="T10" fmla="*/ 2147483647 w 620"/>
              <a:gd name="T11" fmla="*/ 2147483647 h 483"/>
              <a:gd name="T12" fmla="*/ 2147483647 w 620"/>
              <a:gd name="T13" fmla="*/ 2147483647 h 483"/>
              <a:gd name="T14" fmla="*/ 2147483647 w 620"/>
              <a:gd name="T15" fmla="*/ 2147483647 h 483"/>
              <a:gd name="T16" fmla="*/ 2147483647 w 620"/>
              <a:gd name="T17" fmla="*/ 2147483647 h 483"/>
              <a:gd name="T18" fmla="*/ 2147483647 w 620"/>
              <a:gd name="T19" fmla="*/ 2147483647 h 483"/>
              <a:gd name="T20" fmla="*/ 2147483647 w 620"/>
              <a:gd name="T21" fmla="*/ 2147483647 h 483"/>
              <a:gd name="T22" fmla="*/ 0 w 620"/>
              <a:gd name="T23" fmla="*/ 2147483647 h 48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20" h="483">
                <a:moveTo>
                  <a:pt x="0" y="477"/>
                </a:moveTo>
                <a:lnTo>
                  <a:pt x="13" y="452"/>
                </a:lnTo>
                <a:lnTo>
                  <a:pt x="56" y="422"/>
                </a:lnTo>
                <a:lnTo>
                  <a:pt x="619" y="0"/>
                </a:lnTo>
                <a:lnTo>
                  <a:pt x="425" y="184"/>
                </a:lnTo>
                <a:lnTo>
                  <a:pt x="329" y="336"/>
                </a:lnTo>
                <a:lnTo>
                  <a:pt x="268" y="482"/>
                </a:lnTo>
                <a:lnTo>
                  <a:pt x="197" y="449"/>
                </a:lnTo>
                <a:lnTo>
                  <a:pt x="119" y="425"/>
                </a:lnTo>
                <a:lnTo>
                  <a:pt x="70" y="429"/>
                </a:lnTo>
                <a:lnTo>
                  <a:pt x="28" y="440"/>
                </a:lnTo>
                <a:lnTo>
                  <a:pt x="0" y="477"/>
                </a:lnTo>
              </a:path>
            </a:pathLst>
          </a:custGeom>
          <a:solidFill>
            <a:srgbClr val="FFFFFF">
              <a:alpha val="50195"/>
            </a:srgb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3097" name="Rectangle 25"/>
          <p:cNvSpPr>
            <a:spLocks noGrp="1" noChangeArrowheads="1"/>
          </p:cNvSpPr>
          <p:nvPr>
            <p:ph type="ctrTitle" sz="quarter"/>
          </p:nvPr>
        </p:nvSpPr>
        <p:spPr>
          <a:xfrm>
            <a:off x="685800" y="2286000"/>
            <a:ext cx="7772400" cy="1143000"/>
          </a:xfrm>
          <a:ln w="12700" cap="sq">
            <a:headEnd type="none" w="sm" len="sm"/>
            <a:tailEnd type="none" w="sm" len="sm"/>
          </a:ln>
        </p:spPr>
        <p:txBody>
          <a:bodyPr lIns="91440" tIns="45720" rIns="91440" bIns="45720"/>
          <a:lstStyle>
            <a:lvl1pPr>
              <a:defRPr/>
            </a:lvl1pPr>
          </a:lstStyle>
          <a:p>
            <a:r>
              <a:rPr lang="en-US" smtClean="0"/>
              <a:t>Click to edit Master title style</a:t>
            </a:r>
            <a:endParaRPr lang="en-US"/>
          </a:p>
        </p:txBody>
      </p:sp>
      <p:sp>
        <p:nvSpPr>
          <p:cNvPr id="3098" name="Rectangle 26"/>
          <p:cNvSpPr>
            <a:spLocks noGrp="1" noChangeArrowheads="1"/>
          </p:cNvSpPr>
          <p:nvPr>
            <p:ph type="subTitle" sz="quarter" idx="1"/>
          </p:nvPr>
        </p:nvSpPr>
        <p:spPr>
          <a:xfrm>
            <a:off x="1371600" y="3886200"/>
            <a:ext cx="6400800" cy="1752600"/>
          </a:xfrm>
          <a:ln w="12700" cap="sq">
            <a:headEnd type="none" w="sm" len="sm"/>
            <a:tailEnd type="none" w="sm" len="sm"/>
          </a:ln>
        </p:spPr>
        <p:txBody>
          <a:bodyPr lIns="91440" tIns="45720" rIns="91440" bIns="45720"/>
          <a:lstStyle>
            <a:lvl1pPr marL="0" indent="0" algn="ctr">
              <a:buFontTx/>
              <a:buNone/>
              <a:defRPr/>
            </a:lvl1pPr>
          </a:lstStyle>
          <a:p>
            <a:r>
              <a:rPr lang="en-US" smtClean="0"/>
              <a:t>Click to edit Master subtitle style</a:t>
            </a:r>
            <a:endParaRPr lang="en-US"/>
          </a:p>
        </p:txBody>
      </p:sp>
      <p:sp>
        <p:nvSpPr>
          <p:cNvPr id="22" name="Rectangle 22"/>
          <p:cNvSpPr>
            <a:spLocks noGrp="1" noChangeArrowheads="1"/>
          </p:cNvSpPr>
          <p:nvPr>
            <p:ph type="dt" sz="quarter" idx="10"/>
          </p:nvPr>
        </p:nvSpPr>
        <p:spPr>
          <a:xfrm>
            <a:off x="681038" y="6067425"/>
            <a:ext cx="2300287" cy="393700"/>
          </a:xfrm>
        </p:spPr>
        <p:txBody>
          <a:bodyPr/>
          <a:lstStyle>
            <a:lvl1pPr>
              <a:defRPr/>
            </a:lvl1pPr>
          </a:lstStyle>
          <a:p>
            <a:pPr>
              <a:defRPr/>
            </a:pPr>
            <a:fld id="{229F0A3D-A941-43A6-8247-2CFC88562C51}" type="datetime1">
              <a:rPr lang="en-US"/>
              <a:pPr>
                <a:defRPr/>
              </a:pPr>
              <a:t>6/25/2018</a:t>
            </a:fld>
            <a:endParaRPr lang="en-US"/>
          </a:p>
        </p:txBody>
      </p:sp>
      <p:sp>
        <p:nvSpPr>
          <p:cNvPr id="23" name="Rectangle 23"/>
          <p:cNvSpPr>
            <a:spLocks noGrp="1" noChangeArrowheads="1"/>
          </p:cNvSpPr>
          <p:nvPr>
            <p:ph type="ftr" sz="quarter" idx="11"/>
          </p:nvPr>
        </p:nvSpPr>
        <p:spPr>
          <a:xfrm>
            <a:off x="3108325" y="6067425"/>
            <a:ext cx="3124200" cy="393700"/>
          </a:xfrm>
        </p:spPr>
        <p:txBody>
          <a:bodyPr/>
          <a:lstStyle>
            <a:lvl1pPr>
              <a:defRPr/>
            </a:lvl1pPr>
          </a:lstStyle>
          <a:p>
            <a:pPr>
              <a:defRPr/>
            </a:pPr>
            <a:endParaRPr lang="en-US"/>
          </a:p>
        </p:txBody>
      </p:sp>
      <p:sp>
        <p:nvSpPr>
          <p:cNvPr id="24" name="Rectangle 24"/>
          <p:cNvSpPr>
            <a:spLocks noGrp="1" noChangeArrowheads="1"/>
          </p:cNvSpPr>
          <p:nvPr>
            <p:ph type="sldNum" sz="quarter" idx="12"/>
          </p:nvPr>
        </p:nvSpPr>
        <p:spPr>
          <a:xfrm>
            <a:off x="2476500" y="68263"/>
            <a:ext cx="2311400" cy="393700"/>
          </a:xfrm>
        </p:spPr>
        <p:txBody>
          <a:bodyPr/>
          <a:lstStyle>
            <a:lvl1pPr>
              <a:defRPr b="1">
                <a:solidFill>
                  <a:srgbClr val="FFFF00"/>
                </a:solidFill>
              </a:defRPr>
            </a:lvl1pPr>
          </a:lstStyle>
          <a:p>
            <a:pPr>
              <a:defRPr/>
            </a:pPr>
            <a:fld id="{57D7B510-CB06-4A59-933F-E0586500D2FB}" type="slidenum">
              <a:rPr lang="en-US"/>
              <a:pPr>
                <a:defRPr/>
              </a:pPr>
              <a:t>‹#›</a:t>
            </a:fld>
            <a:endParaRPr lang="en-US" dirty="0"/>
          </a:p>
        </p:txBody>
      </p:sp>
    </p:spTree>
    <p:extLst>
      <p:ext uri="{BB962C8B-B14F-4D97-AF65-F5344CB8AC3E}">
        <p14:creationId xmlns:p14="http://schemas.microsoft.com/office/powerpoint/2010/main" val="1708027787"/>
      </p:ext>
    </p:extLst>
  </p:cSld>
  <p:clrMapOvr>
    <a:masterClrMapping/>
  </p:clrMapOvr>
  <p:transition>
    <p:split orient="vert" dir="in"/>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TextBox 3"/>
          <p:cNvSpPr txBox="1">
            <a:spLocks noChangeArrowheads="1"/>
          </p:cNvSpPr>
          <p:nvPr userDrawn="1"/>
        </p:nvSpPr>
        <p:spPr bwMode="auto">
          <a:xfrm>
            <a:off x="68263" y="106363"/>
            <a:ext cx="3860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1400" b="1" dirty="0" smtClean="0">
                <a:solidFill>
                  <a:srgbClr val="FFFF99"/>
                </a:solidFill>
                <a:latin typeface="Times New Roman" pitchFamily="18" charset="0"/>
              </a:rPr>
              <a:t>ICS 253: Discrete Structures I</a:t>
            </a:r>
          </a:p>
        </p:txBody>
      </p:sp>
      <p:sp>
        <p:nvSpPr>
          <p:cNvPr id="5" name="TextBox 4"/>
          <p:cNvSpPr txBox="1">
            <a:spLocks noChangeArrowheads="1"/>
          </p:cNvSpPr>
          <p:nvPr userDrawn="1"/>
        </p:nvSpPr>
        <p:spPr bwMode="auto">
          <a:xfrm>
            <a:off x="5143500" y="106363"/>
            <a:ext cx="40005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defRPr/>
            </a:pPr>
            <a:r>
              <a:rPr lang="en-US" sz="1400" b="1" smtClean="0">
                <a:solidFill>
                  <a:srgbClr val="FFFF99"/>
                </a:solidFill>
                <a:latin typeface="Times New Roman" pitchFamily="18" charset="0"/>
              </a:rPr>
              <a:t>The Foundations: Logic and Proofs</a:t>
            </a: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8"/>
          <p:cNvSpPr>
            <a:spLocks noGrp="1"/>
          </p:cNvSpPr>
          <p:nvPr>
            <p:ph type="dt" sz="half" idx="10"/>
          </p:nvPr>
        </p:nvSpPr>
        <p:spPr/>
        <p:txBody>
          <a:bodyPr/>
          <a:lstStyle>
            <a:lvl1pPr>
              <a:defRPr/>
            </a:lvl1pPr>
          </a:lstStyle>
          <a:p>
            <a:pPr>
              <a:defRPr/>
            </a:pPr>
            <a:fld id="{737F75E5-28C8-40D3-987F-AF934A32FE55}" type="datetime1">
              <a:rPr lang="en-US"/>
              <a:pPr>
                <a:defRPr/>
              </a:pPr>
              <a:t>6/25/2018</a:t>
            </a:fld>
            <a:endParaRPr lang="en-US"/>
          </a:p>
        </p:txBody>
      </p:sp>
      <p:sp>
        <p:nvSpPr>
          <p:cNvPr id="7" name="Footer Placeholder 9"/>
          <p:cNvSpPr>
            <a:spLocks noGrp="1"/>
          </p:cNvSpPr>
          <p:nvPr>
            <p:ph type="ftr" sz="quarter" idx="11"/>
          </p:nvPr>
        </p:nvSpPr>
        <p:spPr/>
        <p:txBody>
          <a:bodyPr/>
          <a:lstStyle>
            <a:lvl1pPr>
              <a:defRPr/>
            </a:lvl1pPr>
          </a:lstStyle>
          <a:p>
            <a:pPr>
              <a:defRPr/>
            </a:pPr>
            <a:endParaRPr lang="en-US"/>
          </a:p>
        </p:txBody>
      </p:sp>
      <p:sp>
        <p:nvSpPr>
          <p:cNvPr id="8" name="Slide Number Placeholder 10"/>
          <p:cNvSpPr>
            <a:spLocks noGrp="1"/>
          </p:cNvSpPr>
          <p:nvPr>
            <p:ph type="sldNum" sz="quarter" idx="12"/>
          </p:nvPr>
        </p:nvSpPr>
        <p:spPr/>
        <p:txBody>
          <a:bodyPr/>
          <a:lstStyle>
            <a:lvl1pPr>
              <a:defRPr/>
            </a:lvl1pPr>
          </a:lstStyle>
          <a:p>
            <a:pPr>
              <a:defRPr/>
            </a:pPr>
            <a:fld id="{9D9C77C7-DF4C-417F-91C4-F99804B5E8A9}" type="slidenum">
              <a:rPr lang="en-US"/>
              <a:pPr>
                <a:defRPr/>
              </a:pPr>
              <a:t>‹#›</a:t>
            </a:fld>
            <a:endParaRPr lang="en-US" dirty="0"/>
          </a:p>
        </p:txBody>
      </p:sp>
    </p:spTree>
    <p:extLst>
      <p:ext uri="{BB962C8B-B14F-4D97-AF65-F5344CB8AC3E}">
        <p14:creationId xmlns:p14="http://schemas.microsoft.com/office/powerpoint/2010/main" val="2751591591"/>
      </p:ext>
    </p:extLst>
  </p:cSld>
  <p:clrMapOvr>
    <a:masterClrMapping/>
  </p:clrMapOvr>
  <p:transition>
    <p:split orient="vert" dir="in"/>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TextBox 2"/>
          <p:cNvSpPr txBox="1">
            <a:spLocks noChangeArrowheads="1"/>
          </p:cNvSpPr>
          <p:nvPr userDrawn="1"/>
        </p:nvSpPr>
        <p:spPr bwMode="auto">
          <a:xfrm>
            <a:off x="68263" y="106363"/>
            <a:ext cx="3860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1400" b="1" dirty="0" smtClean="0">
                <a:solidFill>
                  <a:srgbClr val="FFFF99"/>
                </a:solidFill>
                <a:latin typeface="Times New Roman" pitchFamily="18" charset="0"/>
              </a:rPr>
              <a:t>ICS 253: Discrete Structures I</a:t>
            </a:r>
          </a:p>
        </p:txBody>
      </p:sp>
      <p:sp>
        <p:nvSpPr>
          <p:cNvPr id="4" name="TextBox 3"/>
          <p:cNvSpPr txBox="1">
            <a:spLocks noChangeArrowheads="1"/>
          </p:cNvSpPr>
          <p:nvPr userDrawn="1"/>
        </p:nvSpPr>
        <p:spPr bwMode="auto">
          <a:xfrm>
            <a:off x="5143500" y="106363"/>
            <a:ext cx="40005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defRPr/>
            </a:pPr>
            <a:r>
              <a:rPr lang="en-US" sz="1400" b="1" smtClean="0">
                <a:solidFill>
                  <a:srgbClr val="FFFF99"/>
                </a:solidFill>
                <a:latin typeface="Times New Roman" pitchFamily="18" charset="0"/>
              </a:rPr>
              <a:t>The Foundations: Logic and Proofs</a:t>
            </a:r>
          </a:p>
        </p:txBody>
      </p:sp>
      <p:sp>
        <p:nvSpPr>
          <p:cNvPr id="2" name="Title 1"/>
          <p:cNvSpPr>
            <a:spLocks noGrp="1"/>
          </p:cNvSpPr>
          <p:nvPr>
            <p:ph type="title"/>
          </p:nvPr>
        </p:nvSpPr>
        <p:spPr/>
        <p:txBody>
          <a:bodyPr/>
          <a:lstStyle/>
          <a:p>
            <a:r>
              <a:rPr lang="en-US" smtClean="0"/>
              <a:t>Click to edit Master title style</a:t>
            </a:r>
            <a:endParaRPr lang="en-US"/>
          </a:p>
        </p:txBody>
      </p:sp>
      <p:sp>
        <p:nvSpPr>
          <p:cNvPr id="5" name="Rectangle 24"/>
          <p:cNvSpPr>
            <a:spLocks noGrp="1" noChangeArrowheads="1"/>
          </p:cNvSpPr>
          <p:nvPr>
            <p:ph type="dt" sz="half" idx="10"/>
          </p:nvPr>
        </p:nvSpPr>
        <p:spPr/>
        <p:txBody>
          <a:bodyPr/>
          <a:lstStyle>
            <a:lvl1pPr>
              <a:defRPr/>
            </a:lvl1pPr>
          </a:lstStyle>
          <a:p>
            <a:pPr>
              <a:defRPr/>
            </a:pPr>
            <a:fld id="{67146F13-01B5-45BF-9564-5F5AB9171AF6}" type="datetime1">
              <a:rPr lang="en-US"/>
              <a:pPr>
                <a:defRPr/>
              </a:pPr>
              <a:t>6/25/2018</a:t>
            </a:fld>
            <a:endParaRPr lang="en-US"/>
          </a:p>
        </p:txBody>
      </p:sp>
      <p:sp>
        <p:nvSpPr>
          <p:cNvPr id="6" name="Rectangle 25"/>
          <p:cNvSpPr>
            <a:spLocks noGrp="1" noChangeArrowheads="1"/>
          </p:cNvSpPr>
          <p:nvPr>
            <p:ph type="ftr" sz="quarter" idx="11"/>
          </p:nvPr>
        </p:nvSpPr>
        <p:spPr/>
        <p:txBody>
          <a:bodyPr/>
          <a:lstStyle>
            <a:lvl1pPr>
              <a:defRPr/>
            </a:lvl1pPr>
          </a:lstStyle>
          <a:p>
            <a:pPr>
              <a:defRPr/>
            </a:pPr>
            <a:endParaRPr lang="en-US"/>
          </a:p>
        </p:txBody>
      </p:sp>
      <p:sp>
        <p:nvSpPr>
          <p:cNvPr id="7" name="Rectangle 26"/>
          <p:cNvSpPr>
            <a:spLocks noGrp="1" noChangeArrowheads="1"/>
          </p:cNvSpPr>
          <p:nvPr>
            <p:ph type="sldNum" sz="quarter" idx="12"/>
          </p:nvPr>
        </p:nvSpPr>
        <p:spPr>
          <a:xfrm>
            <a:off x="2582863" y="44450"/>
            <a:ext cx="2133600" cy="511175"/>
          </a:xfrm>
        </p:spPr>
        <p:txBody>
          <a:bodyPr/>
          <a:lstStyle>
            <a:lvl1pPr>
              <a:defRPr b="1">
                <a:solidFill>
                  <a:srgbClr val="FFFF00"/>
                </a:solidFill>
              </a:defRPr>
            </a:lvl1pPr>
          </a:lstStyle>
          <a:p>
            <a:pPr>
              <a:defRPr/>
            </a:pPr>
            <a:fld id="{A58FF593-C910-4264-AEF8-8BB2B9C28339}" type="slidenum">
              <a:rPr lang="en-US"/>
              <a:pPr>
                <a:defRPr/>
              </a:pPr>
              <a:t>‹#›</a:t>
            </a:fld>
            <a:endParaRPr lang="en-US"/>
          </a:p>
        </p:txBody>
      </p:sp>
    </p:spTree>
    <p:extLst>
      <p:ext uri="{BB962C8B-B14F-4D97-AF65-F5344CB8AC3E}">
        <p14:creationId xmlns:p14="http://schemas.microsoft.com/office/powerpoint/2010/main" val="718122433"/>
      </p:ext>
    </p:extLst>
  </p:cSld>
  <p:clrMapOvr>
    <a:masterClrMapping/>
  </p:clrMapOvr>
  <p:transition>
    <p:split orient="vert" dir="in"/>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Box 1"/>
          <p:cNvSpPr txBox="1">
            <a:spLocks noChangeArrowheads="1"/>
          </p:cNvSpPr>
          <p:nvPr userDrawn="1"/>
        </p:nvSpPr>
        <p:spPr bwMode="auto">
          <a:xfrm>
            <a:off x="68263" y="106363"/>
            <a:ext cx="3860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1400" b="1" dirty="0" smtClean="0">
                <a:solidFill>
                  <a:srgbClr val="FFFF99"/>
                </a:solidFill>
                <a:latin typeface="Times New Roman" pitchFamily="18" charset="0"/>
              </a:rPr>
              <a:t>ICS 253: Discrete Structures I</a:t>
            </a:r>
          </a:p>
        </p:txBody>
      </p:sp>
      <p:sp>
        <p:nvSpPr>
          <p:cNvPr id="3" name="TextBox 2"/>
          <p:cNvSpPr txBox="1">
            <a:spLocks noChangeArrowheads="1"/>
          </p:cNvSpPr>
          <p:nvPr userDrawn="1"/>
        </p:nvSpPr>
        <p:spPr bwMode="auto">
          <a:xfrm>
            <a:off x="5143500" y="106363"/>
            <a:ext cx="40005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defRPr/>
            </a:pPr>
            <a:r>
              <a:rPr lang="en-US" sz="1400" b="1" smtClean="0">
                <a:solidFill>
                  <a:srgbClr val="FFFF99"/>
                </a:solidFill>
                <a:latin typeface="Times New Roman" pitchFamily="18" charset="0"/>
              </a:rPr>
              <a:t>The Foundations: Logic and Proofs</a:t>
            </a:r>
          </a:p>
        </p:txBody>
      </p:sp>
      <p:sp>
        <p:nvSpPr>
          <p:cNvPr id="4" name="Rectangle 24"/>
          <p:cNvSpPr>
            <a:spLocks noGrp="1" noChangeArrowheads="1"/>
          </p:cNvSpPr>
          <p:nvPr>
            <p:ph type="dt" sz="half" idx="10"/>
          </p:nvPr>
        </p:nvSpPr>
        <p:spPr/>
        <p:txBody>
          <a:bodyPr/>
          <a:lstStyle>
            <a:lvl1pPr>
              <a:defRPr/>
            </a:lvl1pPr>
          </a:lstStyle>
          <a:p>
            <a:pPr>
              <a:defRPr/>
            </a:pPr>
            <a:fld id="{46F2CE62-F6DA-4822-B9D3-19805F63C1ED}" type="datetime1">
              <a:rPr lang="en-US"/>
              <a:pPr>
                <a:defRPr/>
              </a:pPr>
              <a:t>6/25/2018</a:t>
            </a:fld>
            <a:endParaRPr lang="en-US"/>
          </a:p>
        </p:txBody>
      </p:sp>
      <p:sp>
        <p:nvSpPr>
          <p:cNvPr id="5" name="Rectangle 25"/>
          <p:cNvSpPr>
            <a:spLocks noGrp="1" noChangeArrowheads="1"/>
          </p:cNvSpPr>
          <p:nvPr>
            <p:ph type="ftr" sz="quarter" idx="11"/>
          </p:nvPr>
        </p:nvSpPr>
        <p:spPr/>
        <p:txBody>
          <a:bodyPr/>
          <a:lstStyle>
            <a:lvl1pPr>
              <a:defRPr/>
            </a:lvl1pPr>
          </a:lstStyle>
          <a:p>
            <a:pPr>
              <a:defRPr/>
            </a:pPr>
            <a:endParaRPr lang="en-US"/>
          </a:p>
        </p:txBody>
      </p:sp>
      <p:sp>
        <p:nvSpPr>
          <p:cNvPr id="6" name="Rectangle 26"/>
          <p:cNvSpPr>
            <a:spLocks noGrp="1" noChangeArrowheads="1"/>
          </p:cNvSpPr>
          <p:nvPr>
            <p:ph type="sldNum" sz="quarter" idx="12"/>
          </p:nvPr>
        </p:nvSpPr>
        <p:spPr/>
        <p:txBody>
          <a:bodyPr/>
          <a:lstStyle>
            <a:lvl1pPr>
              <a:defRPr b="1">
                <a:solidFill>
                  <a:srgbClr val="FFFF00"/>
                </a:solidFill>
              </a:defRPr>
            </a:lvl1pPr>
          </a:lstStyle>
          <a:p>
            <a:pPr>
              <a:defRPr/>
            </a:pPr>
            <a:fld id="{F7007AD0-D144-484B-A58D-A3C54B60699A}" type="slidenum">
              <a:rPr lang="en-US"/>
              <a:pPr>
                <a:defRPr/>
              </a:pPr>
              <a:t>‹#›</a:t>
            </a:fld>
            <a:endParaRPr lang="en-US"/>
          </a:p>
        </p:txBody>
      </p:sp>
    </p:spTree>
    <p:extLst>
      <p:ext uri="{BB962C8B-B14F-4D97-AF65-F5344CB8AC3E}">
        <p14:creationId xmlns:p14="http://schemas.microsoft.com/office/powerpoint/2010/main" val="929440277"/>
      </p:ext>
    </p:extLst>
  </p:cSld>
  <p:clrMapOvr>
    <a:masterClrMapping/>
  </p:clrMapOvr>
  <p:transition>
    <p:split orient="vert" dir="in"/>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5" name="TextBox 4"/>
          <p:cNvSpPr txBox="1">
            <a:spLocks noChangeArrowheads="1"/>
          </p:cNvSpPr>
          <p:nvPr userDrawn="1"/>
        </p:nvSpPr>
        <p:spPr bwMode="auto">
          <a:xfrm>
            <a:off x="68263" y="106363"/>
            <a:ext cx="3860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1400" b="1" dirty="0" smtClean="0">
                <a:solidFill>
                  <a:srgbClr val="FFFF99"/>
                </a:solidFill>
                <a:latin typeface="Times New Roman" pitchFamily="18" charset="0"/>
              </a:rPr>
              <a:t>ICS 253: Discrete Structures I</a:t>
            </a:r>
          </a:p>
        </p:txBody>
      </p:sp>
      <p:sp>
        <p:nvSpPr>
          <p:cNvPr id="6" name="TextBox 5"/>
          <p:cNvSpPr txBox="1">
            <a:spLocks noChangeArrowheads="1"/>
          </p:cNvSpPr>
          <p:nvPr userDrawn="1"/>
        </p:nvSpPr>
        <p:spPr bwMode="auto">
          <a:xfrm>
            <a:off x="5143500" y="106363"/>
            <a:ext cx="40005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defRPr/>
            </a:pPr>
            <a:r>
              <a:rPr lang="en-US" sz="1400" b="1" smtClean="0">
                <a:solidFill>
                  <a:srgbClr val="FFFF99"/>
                </a:solidFill>
                <a:latin typeface="Times New Roman" pitchFamily="18" charset="0"/>
              </a:rPr>
              <a:t>The Foundations: Logic and Proofs</a:t>
            </a:r>
          </a:p>
        </p:txBody>
      </p:sp>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4"/>
          <p:cNvSpPr>
            <a:spLocks noGrp="1"/>
          </p:cNvSpPr>
          <p:nvPr>
            <p:ph type="dt" sz="half" idx="10"/>
          </p:nvPr>
        </p:nvSpPr>
        <p:spPr>
          <a:xfrm>
            <a:off x="685800" y="6248400"/>
            <a:ext cx="1905000" cy="457200"/>
          </a:xfrm>
        </p:spPr>
        <p:txBody>
          <a:bodyPr/>
          <a:lstStyle>
            <a:lvl1pPr>
              <a:defRPr/>
            </a:lvl1pPr>
          </a:lstStyle>
          <a:p>
            <a:pPr>
              <a:defRPr/>
            </a:pPr>
            <a:fld id="{76226DAF-E7B9-43E0-A61B-724BE13BD2B1}" type="datetime1">
              <a:rPr lang="en-US"/>
              <a:pPr>
                <a:defRPr/>
              </a:pPr>
              <a:t>6/25/2018</a:t>
            </a:fld>
            <a:endParaRPr lang="en-US"/>
          </a:p>
        </p:txBody>
      </p:sp>
      <p:sp>
        <p:nvSpPr>
          <p:cNvPr id="8" name="Footer Placeholder 5"/>
          <p:cNvSpPr>
            <a:spLocks noGrp="1"/>
          </p:cNvSpPr>
          <p:nvPr>
            <p:ph type="ftr" sz="quarter" idx="11"/>
          </p:nvPr>
        </p:nvSpPr>
        <p:spPr>
          <a:xfrm>
            <a:off x="3124200" y="6248400"/>
            <a:ext cx="2895600" cy="457200"/>
          </a:xfrm>
        </p:spPr>
        <p:txBody>
          <a:bodyPr/>
          <a:lstStyle>
            <a:lvl1pPr>
              <a:defRPr/>
            </a:lvl1pPr>
          </a:lstStyle>
          <a:p>
            <a:pPr>
              <a:defRPr/>
            </a:pPr>
            <a:endParaRPr lang="en-US"/>
          </a:p>
        </p:txBody>
      </p:sp>
      <p:sp>
        <p:nvSpPr>
          <p:cNvPr id="9" name="Slide Number Placeholder 6"/>
          <p:cNvSpPr>
            <a:spLocks noGrp="1"/>
          </p:cNvSpPr>
          <p:nvPr>
            <p:ph type="sldNum" sz="quarter" idx="12"/>
          </p:nvPr>
        </p:nvSpPr>
        <p:spPr>
          <a:xfrm>
            <a:off x="2811463" y="44450"/>
            <a:ext cx="1905000" cy="457200"/>
          </a:xfrm>
        </p:spPr>
        <p:txBody>
          <a:bodyPr/>
          <a:lstStyle>
            <a:lvl1pPr>
              <a:defRPr b="1">
                <a:solidFill>
                  <a:srgbClr val="FFFF00"/>
                </a:solidFill>
              </a:defRPr>
            </a:lvl1pPr>
          </a:lstStyle>
          <a:p>
            <a:pPr>
              <a:defRPr/>
            </a:pPr>
            <a:fld id="{0C37B4C9-8672-442C-9F1B-75749E587402}" type="slidenum">
              <a:rPr lang="en-US"/>
              <a:pPr>
                <a:defRPr/>
              </a:pPr>
              <a:t>‹#›</a:t>
            </a:fld>
            <a:endParaRPr lang="en-US" dirty="0"/>
          </a:p>
        </p:txBody>
      </p:sp>
    </p:spTree>
    <p:extLst>
      <p:ext uri="{BB962C8B-B14F-4D97-AF65-F5344CB8AC3E}">
        <p14:creationId xmlns:p14="http://schemas.microsoft.com/office/powerpoint/2010/main" val="33641406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7"/>
          <a:srcRect/>
          <a:tile tx="0" ty="0" sx="100000" sy="100000" flip="none" algn="tl"/>
        </a:blip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146050" y="0"/>
            <a:ext cx="8772525" cy="6726238"/>
            <a:chOff x="92" y="0"/>
            <a:chExt cx="5526" cy="4237"/>
          </a:xfrm>
        </p:grpSpPr>
        <p:grpSp>
          <p:nvGrpSpPr>
            <p:cNvPr id="1033" name="Group 3"/>
            <p:cNvGrpSpPr>
              <a:grpSpLocks/>
            </p:cNvGrpSpPr>
            <p:nvPr/>
          </p:nvGrpSpPr>
          <p:grpSpPr bwMode="auto">
            <a:xfrm>
              <a:off x="92" y="409"/>
              <a:ext cx="5526" cy="3828"/>
              <a:chOff x="92" y="409"/>
              <a:chExt cx="5526" cy="3828"/>
            </a:xfrm>
          </p:grpSpPr>
          <p:sp>
            <p:nvSpPr>
              <p:cNvPr id="1048" name="Freeform 4"/>
              <p:cNvSpPr>
                <a:spLocks/>
              </p:cNvSpPr>
              <p:nvPr/>
            </p:nvSpPr>
            <p:spPr bwMode="auto">
              <a:xfrm>
                <a:off x="92" y="409"/>
                <a:ext cx="5526" cy="3828"/>
              </a:xfrm>
              <a:custGeom>
                <a:avLst/>
                <a:gdLst>
                  <a:gd name="T0" fmla="*/ 684 w 5526"/>
                  <a:gd name="T1" fmla="*/ 3 h 3828"/>
                  <a:gd name="T2" fmla="*/ 708 w 5526"/>
                  <a:gd name="T3" fmla="*/ 2 h 3828"/>
                  <a:gd name="T4" fmla="*/ 5523 w 5526"/>
                  <a:gd name="T5" fmla="*/ 0 h 3828"/>
                  <a:gd name="T6" fmla="*/ 5525 w 5526"/>
                  <a:gd name="T7" fmla="*/ 3827 h 3828"/>
                  <a:gd name="T8" fmla="*/ 0 w 5526"/>
                  <a:gd name="T9" fmla="*/ 3827 h 3828"/>
                  <a:gd name="T10" fmla="*/ 7 w 5526"/>
                  <a:gd name="T11" fmla="*/ 577 h 3828"/>
                  <a:gd name="T12" fmla="*/ 9 w 5526"/>
                  <a:gd name="T13" fmla="*/ 544 h 3828"/>
                  <a:gd name="T14" fmla="*/ 14 w 5526"/>
                  <a:gd name="T15" fmla="*/ 516 h 3828"/>
                  <a:gd name="T16" fmla="*/ 22 w 5526"/>
                  <a:gd name="T17" fmla="*/ 490 h 3828"/>
                  <a:gd name="T18" fmla="*/ 35 w 5526"/>
                  <a:gd name="T19" fmla="*/ 470 h 3828"/>
                  <a:gd name="T20" fmla="*/ 51 w 5526"/>
                  <a:gd name="T21" fmla="*/ 456 h 3828"/>
                  <a:gd name="T22" fmla="*/ 64 w 5526"/>
                  <a:gd name="T23" fmla="*/ 446 h 3828"/>
                  <a:gd name="T24" fmla="*/ 594 w 5526"/>
                  <a:gd name="T25" fmla="*/ 52 h 3828"/>
                  <a:gd name="T26" fmla="*/ 630 w 5526"/>
                  <a:gd name="T27" fmla="*/ 26 h 3828"/>
                  <a:gd name="T28" fmla="*/ 654 w 5526"/>
                  <a:gd name="T29" fmla="*/ 9 h 3828"/>
                  <a:gd name="T30" fmla="*/ 684 w 5526"/>
                  <a:gd name="T31" fmla="*/ 3 h 382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526" h="3828">
                    <a:moveTo>
                      <a:pt x="684" y="3"/>
                    </a:moveTo>
                    <a:lnTo>
                      <a:pt x="708" y="2"/>
                    </a:lnTo>
                    <a:lnTo>
                      <a:pt x="5523" y="0"/>
                    </a:lnTo>
                    <a:lnTo>
                      <a:pt x="5525" y="3827"/>
                    </a:lnTo>
                    <a:lnTo>
                      <a:pt x="0" y="3827"/>
                    </a:lnTo>
                    <a:lnTo>
                      <a:pt x="7" y="577"/>
                    </a:lnTo>
                    <a:lnTo>
                      <a:pt x="9" y="544"/>
                    </a:lnTo>
                    <a:lnTo>
                      <a:pt x="14" y="516"/>
                    </a:lnTo>
                    <a:lnTo>
                      <a:pt x="22" y="490"/>
                    </a:lnTo>
                    <a:lnTo>
                      <a:pt x="35" y="470"/>
                    </a:lnTo>
                    <a:lnTo>
                      <a:pt x="51" y="456"/>
                    </a:lnTo>
                    <a:lnTo>
                      <a:pt x="64" y="446"/>
                    </a:lnTo>
                    <a:lnTo>
                      <a:pt x="594" y="52"/>
                    </a:lnTo>
                    <a:lnTo>
                      <a:pt x="630" y="26"/>
                    </a:lnTo>
                    <a:lnTo>
                      <a:pt x="654" y="9"/>
                    </a:lnTo>
                    <a:lnTo>
                      <a:pt x="684" y="3"/>
                    </a:lnTo>
                  </a:path>
                </a:pathLst>
              </a:custGeom>
              <a:solidFill>
                <a:srgbClr val="FFFF99"/>
              </a:solidFill>
              <a:ln>
                <a:noFill/>
              </a:ln>
              <a:effectLst>
                <a:outerShdw dist="107763" dir="2700000" algn="ctr" rotWithShape="0">
                  <a:schemeClr val="bg2"/>
                </a:outerShdw>
              </a:effectLst>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grpSp>
            <p:nvGrpSpPr>
              <p:cNvPr id="1049" name="Group 5"/>
              <p:cNvGrpSpPr>
                <a:grpSpLocks/>
              </p:cNvGrpSpPr>
              <p:nvPr/>
            </p:nvGrpSpPr>
            <p:grpSpPr bwMode="auto">
              <a:xfrm>
                <a:off x="119" y="427"/>
                <a:ext cx="620" cy="565"/>
                <a:chOff x="119" y="427"/>
                <a:chExt cx="620" cy="565"/>
              </a:xfrm>
            </p:grpSpPr>
            <p:sp>
              <p:nvSpPr>
                <p:cNvPr id="1050" name="Freeform 6"/>
                <p:cNvSpPr>
                  <a:spLocks/>
                </p:cNvSpPr>
                <p:nvPr/>
              </p:nvSpPr>
              <p:spPr bwMode="auto">
                <a:xfrm>
                  <a:off x="127" y="459"/>
                  <a:ext cx="580" cy="533"/>
                </a:xfrm>
                <a:custGeom>
                  <a:avLst/>
                  <a:gdLst>
                    <a:gd name="T0" fmla="*/ 154 w 580"/>
                    <a:gd name="T1" fmla="*/ 440 h 533"/>
                    <a:gd name="T2" fmla="*/ 323 w 580"/>
                    <a:gd name="T3" fmla="*/ 493 h 533"/>
                    <a:gd name="T4" fmla="*/ 372 w 580"/>
                    <a:gd name="T5" fmla="*/ 517 h 533"/>
                    <a:gd name="T6" fmla="*/ 411 w 580"/>
                    <a:gd name="T7" fmla="*/ 532 h 533"/>
                    <a:gd name="T8" fmla="*/ 411 w 580"/>
                    <a:gd name="T9" fmla="*/ 497 h 533"/>
                    <a:gd name="T10" fmla="*/ 415 w 580"/>
                    <a:gd name="T11" fmla="*/ 440 h 533"/>
                    <a:gd name="T12" fmla="*/ 425 w 580"/>
                    <a:gd name="T13" fmla="*/ 395 h 533"/>
                    <a:gd name="T14" fmla="*/ 441 w 580"/>
                    <a:gd name="T15" fmla="*/ 326 h 533"/>
                    <a:gd name="T16" fmla="*/ 457 w 580"/>
                    <a:gd name="T17" fmla="*/ 276 h 533"/>
                    <a:gd name="T18" fmla="*/ 474 w 580"/>
                    <a:gd name="T19" fmla="*/ 240 h 533"/>
                    <a:gd name="T20" fmla="*/ 488 w 580"/>
                    <a:gd name="T21" fmla="*/ 190 h 533"/>
                    <a:gd name="T22" fmla="*/ 504 w 580"/>
                    <a:gd name="T23" fmla="*/ 149 h 533"/>
                    <a:gd name="T24" fmla="*/ 525 w 580"/>
                    <a:gd name="T25" fmla="*/ 102 h 533"/>
                    <a:gd name="T26" fmla="*/ 579 w 580"/>
                    <a:gd name="T27" fmla="*/ 0 h 533"/>
                    <a:gd name="T28" fmla="*/ 28 w 580"/>
                    <a:gd name="T29" fmla="*/ 398 h 533"/>
                    <a:gd name="T30" fmla="*/ 0 w 580"/>
                    <a:gd name="T31" fmla="*/ 420 h 533"/>
                    <a:gd name="T32" fmla="*/ 90 w 580"/>
                    <a:gd name="T33" fmla="*/ 423 h 533"/>
                    <a:gd name="T34" fmla="*/ 154 w 580"/>
                    <a:gd name="T35" fmla="*/ 440 h 53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580" h="533">
                      <a:moveTo>
                        <a:pt x="154" y="440"/>
                      </a:moveTo>
                      <a:lnTo>
                        <a:pt x="323" y="493"/>
                      </a:lnTo>
                      <a:lnTo>
                        <a:pt x="372" y="517"/>
                      </a:lnTo>
                      <a:lnTo>
                        <a:pt x="411" y="532"/>
                      </a:lnTo>
                      <a:lnTo>
                        <a:pt x="411" y="497"/>
                      </a:lnTo>
                      <a:lnTo>
                        <a:pt x="415" y="440"/>
                      </a:lnTo>
                      <a:lnTo>
                        <a:pt x="425" y="395"/>
                      </a:lnTo>
                      <a:lnTo>
                        <a:pt x="441" y="326"/>
                      </a:lnTo>
                      <a:lnTo>
                        <a:pt x="457" y="276"/>
                      </a:lnTo>
                      <a:lnTo>
                        <a:pt x="474" y="240"/>
                      </a:lnTo>
                      <a:lnTo>
                        <a:pt x="488" y="190"/>
                      </a:lnTo>
                      <a:lnTo>
                        <a:pt x="504" y="149"/>
                      </a:lnTo>
                      <a:lnTo>
                        <a:pt x="525" y="102"/>
                      </a:lnTo>
                      <a:lnTo>
                        <a:pt x="579" y="0"/>
                      </a:lnTo>
                      <a:lnTo>
                        <a:pt x="28" y="398"/>
                      </a:lnTo>
                      <a:lnTo>
                        <a:pt x="0" y="420"/>
                      </a:lnTo>
                      <a:lnTo>
                        <a:pt x="90" y="423"/>
                      </a:lnTo>
                      <a:lnTo>
                        <a:pt x="154" y="440"/>
                      </a:lnTo>
                    </a:path>
                  </a:pathLst>
                </a:custGeom>
                <a:solidFill>
                  <a:schemeClr val="bg2">
                    <a:alpha val="50195"/>
                  </a:scheme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051" name="Freeform 7"/>
                <p:cNvSpPr>
                  <a:spLocks/>
                </p:cNvSpPr>
                <p:nvPr/>
              </p:nvSpPr>
              <p:spPr bwMode="auto">
                <a:xfrm>
                  <a:off x="119" y="427"/>
                  <a:ext cx="620" cy="473"/>
                </a:xfrm>
                <a:custGeom>
                  <a:avLst/>
                  <a:gdLst>
                    <a:gd name="T0" fmla="*/ 0 w 620"/>
                    <a:gd name="T1" fmla="*/ 472 h 473"/>
                    <a:gd name="T2" fmla="*/ 15 w 620"/>
                    <a:gd name="T3" fmla="*/ 445 h 473"/>
                    <a:gd name="T4" fmla="*/ 61 w 620"/>
                    <a:gd name="T5" fmla="*/ 411 h 473"/>
                    <a:gd name="T6" fmla="*/ 619 w 620"/>
                    <a:gd name="T7" fmla="*/ 0 h 473"/>
                    <a:gd name="T8" fmla="*/ 466 w 620"/>
                    <a:gd name="T9" fmla="*/ 153 h 473"/>
                    <a:gd name="T10" fmla="*/ 366 w 620"/>
                    <a:gd name="T11" fmla="*/ 315 h 473"/>
                    <a:gd name="T12" fmla="*/ 301 w 620"/>
                    <a:gd name="T13" fmla="*/ 467 h 473"/>
                    <a:gd name="T14" fmla="*/ 222 w 620"/>
                    <a:gd name="T15" fmla="*/ 435 h 473"/>
                    <a:gd name="T16" fmla="*/ 132 w 620"/>
                    <a:gd name="T17" fmla="*/ 413 h 473"/>
                    <a:gd name="T18" fmla="*/ 76 w 620"/>
                    <a:gd name="T19" fmla="*/ 420 h 473"/>
                    <a:gd name="T20" fmla="*/ 30 w 620"/>
                    <a:gd name="T21" fmla="*/ 432 h 473"/>
                    <a:gd name="T22" fmla="*/ 0 w 620"/>
                    <a:gd name="T23" fmla="*/ 472 h 47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20" h="473">
                      <a:moveTo>
                        <a:pt x="0" y="472"/>
                      </a:moveTo>
                      <a:lnTo>
                        <a:pt x="15" y="445"/>
                      </a:lnTo>
                      <a:lnTo>
                        <a:pt x="61" y="411"/>
                      </a:lnTo>
                      <a:lnTo>
                        <a:pt x="619" y="0"/>
                      </a:lnTo>
                      <a:lnTo>
                        <a:pt x="466" y="153"/>
                      </a:lnTo>
                      <a:lnTo>
                        <a:pt x="366" y="315"/>
                      </a:lnTo>
                      <a:lnTo>
                        <a:pt x="301" y="467"/>
                      </a:lnTo>
                      <a:lnTo>
                        <a:pt x="222" y="435"/>
                      </a:lnTo>
                      <a:lnTo>
                        <a:pt x="132" y="413"/>
                      </a:lnTo>
                      <a:lnTo>
                        <a:pt x="76" y="420"/>
                      </a:lnTo>
                      <a:lnTo>
                        <a:pt x="30" y="432"/>
                      </a:lnTo>
                      <a:lnTo>
                        <a:pt x="0" y="472"/>
                      </a:lnTo>
                    </a:path>
                  </a:pathLst>
                </a:custGeom>
                <a:solidFill>
                  <a:srgbClr val="FFFFFF">
                    <a:alpha val="50195"/>
                  </a:srgb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grpSp>
        </p:grpSp>
        <p:grpSp>
          <p:nvGrpSpPr>
            <p:cNvPr id="1034" name="Group 8"/>
            <p:cNvGrpSpPr>
              <a:grpSpLocks/>
            </p:cNvGrpSpPr>
            <p:nvPr/>
          </p:nvGrpSpPr>
          <p:grpSpPr bwMode="auto">
            <a:xfrm>
              <a:off x="2050" y="0"/>
              <a:ext cx="1640" cy="623"/>
              <a:chOff x="2050" y="0"/>
              <a:chExt cx="1640" cy="623"/>
            </a:xfrm>
          </p:grpSpPr>
          <p:sp>
            <p:nvSpPr>
              <p:cNvPr id="1035" name="Rectangle 9"/>
              <p:cNvSpPr>
                <a:spLocks noChangeArrowheads="1"/>
              </p:cNvSpPr>
              <p:nvPr/>
            </p:nvSpPr>
            <p:spPr bwMode="auto">
              <a:xfrm>
                <a:off x="2050" y="344"/>
                <a:ext cx="1640" cy="72"/>
              </a:xfrm>
              <a:prstGeom prst="rect">
                <a:avLst/>
              </a:prstGeom>
              <a:gradFill rotWithShape="0">
                <a:gsLst>
                  <a:gs pos="0">
                    <a:srgbClr val="1C1C1C"/>
                  </a:gs>
                  <a:gs pos="100000">
                    <a:srgbClr val="FFFFFF"/>
                  </a:gs>
                </a:gsLst>
                <a:path path="shape">
                  <a:fillToRect l="50000" t="50000" r="50000" b="50000"/>
                </a:path>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Times New Roman" pitchFamily="18" charset="0"/>
                </a:endParaRPr>
              </a:p>
            </p:txBody>
          </p:sp>
          <p:sp>
            <p:nvSpPr>
              <p:cNvPr id="1036" name="Rectangle 10"/>
              <p:cNvSpPr>
                <a:spLocks noChangeArrowheads="1"/>
              </p:cNvSpPr>
              <p:nvPr/>
            </p:nvSpPr>
            <p:spPr bwMode="auto">
              <a:xfrm>
                <a:off x="2354" y="311"/>
                <a:ext cx="232" cy="33"/>
              </a:xfrm>
              <a:prstGeom prst="rect">
                <a:avLst/>
              </a:prstGeom>
              <a:gradFill rotWithShape="0">
                <a:gsLst>
                  <a:gs pos="0">
                    <a:srgbClr val="FFFFFF"/>
                  </a:gs>
                  <a:gs pos="50000">
                    <a:srgbClr val="1C1C1C"/>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Times New Roman" pitchFamily="18" charset="0"/>
                </a:endParaRPr>
              </a:p>
            </p:txBody>
          </p:sp>
          <p:sp>
            <p:nvSpPr>
              <p:cNvPr id="1037" name="Rectangle 11"/>
              <p:cNvSpPr>
                <a:spLocks noChangeArrowheads="1"/>
              </p:cNvSpPr>
              <p:nvPr/>
            </p:nvSpPr>
            <p:spPr bwMode="auto">
              <a:xfrm>
                <a:off x="3113" y="306"/>
                <a:ext cx="232" cy="36"/>
              </a:xfrm>
              <a:prstGeom prst="rect">
                <a:avLst/>
              </a:prstGeom>
              <a:gradFill rotWithShape="0">
                <a:gsLst>
                  <a:gs pos="0">
                    <a:srgbClr val="FFFFFF"/>
                  </a:gs>
                  <a:gs pos="50000">
                    <a:srgbClr val="1C1C1C"/>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Times New Roman" pitchFamily="18" charset="0"/>
                </a:endParaRPr>
              </a:p>
            </p:txBody>
          </p:sp>
          <p:sp>
            <p:nvSpPr>
              <p:cNvPr id="1038" name="Oval 12"/>
              <p:cNvSpPr>
                <a:spLocks noChangeArrowheads="1"/>
              </p:cNvSpPr>
              <p:nvPr/>
            </p:nvSpPr>
            <p:spPr bwMode="auto">
              <a:xfrm>
                <a:off x="2664" y="0"/>
                <a:ext cx="379" cy="370"/>
              </a:xfrm>
              <a:prstGeom prst="ellipse">
                <a:avLst/>
              </a:prstGeom>
              <a:gradFill rotWithShape="0">
                <a:gsLst>
                  <a:gs pos="0">
                    <a:srgbClr val="1C1C1C"/>
                  </a:gs>
                  <a:gs pos="50000">
                    <a:srgbClr val="FFFFFF"/>
                  </a:gs>
                  <a:gs pos="100000">
                    <a:srgbClr val="1C1C1C"/>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latin typeface="Times New Roman" pitchFamily="18" charset="0"/>
                </a:endParaRPr>
              </a:p>
            </p:txBody>
          </p:sp>
          <p:sp>
            <p:nvSpPr>
              <p:cNvPr id="1039" name="Oval 13"/>
              <p:cNvSpPr>
                <a:spLocks noChangeArrowheads="1"/>
              </p:cNvSpPr>
              <p:nvPr/>
            </p:nvSpPr>
            <p:spPr bwMode="auto">
              <a:xfrm>
                <a:off x="2682" y="13"/>
                <a:ext cx="344" cy="347"/>
              </a:xfrm>
              <a:prstGeom prst="ellipse">
                <a:avLst/>
              </a:prstGeom>
              <a:gradFill rotWithShape="0">
                <a:gsLst>
                  <a:gs pos="0">
                    <a:srgbClr val="FFFFFF"/>
                  </a:gs>
                  <a:gs pos="100000">
                    <a:srgbClr val="1C1C1C"/>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latin typeface="Times New Roman" pitchFamily="18" charset="0"/>
                </a:endParaRPr>
              </a:p>
            </p:txBody>
          </p:sp>
          <p:sp>
            <p:nvSpPr>
              <p:cNvPr id="1040" name="Freeform 14"/>
              <p:cNvSpPr>
                <a:spLocks/>
              </p:cNvSpPr>
              <p:nvPr/>
            </p:nvSpPr>
            <p:spPr bwMode="auto">
              <a:xfrm>
                <a:off x="2708" y="10"/>
                <a:ext cx="279" cy="82"/>
              </a:xfrm>
              <a:custGeom>
                <a:avLst/>
                <a:gdLst>
                  <a:gd name="T0" fmla="*/ 278 w 279"/>
                  <a:gd name="T1" fmla="*/ 65 h 82"/>
                  <a:gd name="T2" fmla="*/ 271 w 279"/>
                  <a:gd name="T3" fmla="*/ 49 h 82"/>
                  <a:gd name="T4" fmla="*/ 254 w 279"/>
                  <a:gd name="T5" fmla="*/ 32 h 82"/>
                  <a:gd name="T6" fmla="*/ 232 w 279"/>
                  <a:gd name="T7" fmla="*/ 20 h 82"/>
                  <a:gd name="T8" fmla="*/ 203 w 279"/>
                  <a:gd name="T9" fmla="*/ 7 h 82"/>
                  <a:gd name="T10" fmla="*/ 168 w 279"/>
                  <a:gd name="T11" fmla="*/ 0 h 82"/>
                  <a:gd name="T12" fmla="*/ 127 w 279"/>
                  <a:gd name="T13" fmla="*/ 0 h 82"/>
                  <a:gd name="T14" fmla="*/ 95 w 279"/>
                  <a:gd name="T15" fmla="*/ 3 h 82"/>
                  <a:gd name="T16" fmla="*/ 63 w 279"/>
                  <a:gd name="T17" fmla="*/ 14 h 82"/>
                  <a:gd name="T18" fmla="*/ 41 w 279"/>
                  <a:gd name="T19" fmla="*/ 29 h 82"/>
                  <a:gd name="T20" fmla="*/ 21 w 279"/>
                  <a:gd name="T21" fmla="*/ 43 h 82"/>
                  <a:gd name="T22" fmla="*/ 5 w 279"/>
                  <a:gd name="T23" fmla="*/ 62 h 82"/>
                  <a:gd name="T24" fmla="*/ 0 w 279"/>
                  <a:gd name="T25" fmla="*/ 71 h 82"/>
                  <a:gd name="T26" fmla="*/ 1 w 279"/>
                  <a:gd name="T27" fmla="*/ 81 h 82"/>
                  <a:gd name="T28" fmla="*/ 14 w 279"/>
                  <a:gd name="T29" fmla="*/ 62 h 82"/>
                  <a:gd name="T30" fmla="*/ 28 w 279"/>
                  <a:gd name="T31" fmla="*/ 51 h 82"/>
                  <a:gd name="T32" fmla="*/ 55 w 279"/>
                  <a:gd name="T33" fmla="*/ 33 h 82"/>
                  <a:gd name="T34" fmla="*/ 78 w 279"/>
                  <a:gd name="T35" fmla="*/ 23 h 82"/>
                  <a:gd name="T36" fmla="*/ 105 w 279"/>
                  <a:gd name="T37" fmla="*/ 14 h 82"/>
                  <a:gd name="T38" fmla="*/ 131 w 279"/>
                  <a:gd name="T39" fmla="*/ 11 h 82"/>
                  <a:gd name="T40" fmla="*/ 147 w 279"/>
                  <a:gd name="T41" fmla="*/ 11 h 82"/>
                  <a:gd name="T42" fmla="*/ 167 w 279"/>
                  <a:gd name="T43" fmla="*/ 13 h 82"/>
                  <a:gd name="T44" fmla="*/ 186 w 279"/>
                  <a:gd name="T45" fmla="*/ 14 h 82"/>
                  <a:gd name="T46" fmla="*/ 206 w 279"/>
                  <a:gd name="T47" fmla="*/ 20 h 82"/>
                  <a:gd name="T48" fmla="*/ 239 w 279"/>
                  <a:gd name="T49" fmla="*/ 35 h 82"/>
                  <a:gd name="T50" fmla="*/ 255 w 279"/>
                  <a:gd name="T51" fmla="*/ 49 h 82"/>
                  <a:gd name="T52" fmla="*/ 278 w 279"/>
                  <a:gd name="T53" fmla="*/ 65 h 8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79" h="82">
                    <a:moveTo>
                      <a:pt x="278" y="65"/>
                    </a:moveTo>
                    <a:lnTo>
                      <a:pt x="271" y="49"/>
                    </a:lnTo>
                    <a:lnTo>
                      <a:pt x="254" y="32"/>
                    </a:lnTo>
                    <a:lnTo>
                      <a:pt x="232" y="20"/>
                    </a:lnTo>
                    <a:lnTo>
                      <a:pt x="203" y="7"/>
                    </a:lnTo>
                    <a:lnTo>
                      <a:pt x="168" y="0"/>
                    </a:lnTo>
                    <a:lnTo>
                      <a:pt x="127" y="0"/>
                    </a:lnTo>
                    <a:lnTo>
                      <a:pt x="95" y="3"/>
                    </a:lnTo>
                    <a:lnTo>
                      <a:pt x="63" y="14"/>
                    </a:lnTo>
                    <a:lnTo>
                      <a:pt x="41" y="29"/>
                    </a:lnTo>
                    <a:lnTo>
                      <a:pt x="21" y="43"/>
                    </a:lnTo>
                    <a:lnTo>
                      <a:pt x="5" y="62"/>
                    </a:lnTo>
                    <a:lnTo>
                      <a:pt x="0" y="71"/>
                    </a:lnTo>
                    <a:lnTo>
                      <a:pt x="1" y="81"/>
                    </a:lnTo>
                    <a:lnTo>
                      <a:pt x="14" y="62"/>
                    </a:lnTo>
                    <a:lnTo>
                      <a:pt x="28" y="51"/>
                    </a:lnTo>
                    <a:lnTo>
                      <a:pt x="55" y="33"/>
                    </a:lnTo>
                    <a:lnTo>
                      <a:pt x="78" y="23"/>
                    </a:lnTo>
                    <a:lnTo>
                      <a:pt x="105" y="14"/>
                    </a:lnTo>
                    <a:lnTo>
                      <a:pt x="131" y="11"/>
                    </a:lnTo>
                    <a:lnTo>
                      <a:pt x="147" y="11"/>
                    </a:lnTo>
                    <a:lnTo>
                      <a:pt x="167" y="13"/>
                    </a:lnTo>
                    <a:lnTo>
                      <a:pt x="186" y="14"/>
                    </a:lnTo>
                    <a:lnTo>
                      <a:pt x="206" y="20"/>
                    </a:lnTo>
                    <a:lnTo>
                      <a:pt x="239" y="35"/>
                    </a:lnTo>
                    <a:lnTo>
                      <a:pt x="255" y="49"/>
                    </a:lnTo>
                    <a:lnTo>
                      <a:pt x="278" y="65"/>
                    </a:lnTo>
                  </a:path>
                </a:pathLst>
              </a:custGeom>
              <a:solidFill>
                <a:srgbClr val="FFFFFF"/>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041" name="Oval 15"/>
              <p:cNvSpPr>
                <a:spLocks noChangeArrowheads="1"/>
              </p:cNvSpPr>
              <p:nvPr/>
            </p:nvSpPr>
            <p:spPr bwMode="auto">
              <a:xfrm>
                <a:off x="2709" y="43"/>
                <a:ext cx="289" cy="281"/>
              </a:xfrm>
              <a:prstGeom prst="ellipse">
                <a:avLst/>
              </a:prstGeom>
              <a:gradFill rotWithShape="0">
                <a:gsLst>
                  <a:gs pos="0">
                    <a:srgbClr val="1C1C1C"/>
                  </a:gs>
                  <a:gs pos="50000">
                    <a:srgbClr val="FFFFFF"/>
                  </a:gs>
                  <a:gs pos="100000">
                    <a:srgbClr val="1C1C1C"/>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latin typeface="Times New Roman" pitchFamily="18" charset="0"/>
                </a:endParaRPr>
              </a:p>
            </p:txBody>
          </p:sp>
          <p:sp>
            <p:nvSpPr>
              <p:cNvPr id="1042" name="Oval 16" descr="Walnut"/>
              <p:cNvSpPr>
                <a:spLocks noChangeArrowheads="1"/>
              </p:cNvSpPr>
              <p:nvPr/>
            </p:nvSpPr>
            <p:spPr bwMode="auto">
              <a:xfrm>
                <a:off x="2729" y="60"/>
                <a:ext cx="247" cy="238"/>
              </a:xfrm>
              <a:prstGeom prst="ellipse">
                <a:avLst/>
              </a:prstGeom>
              <a:blipFill dpi="0" rotWithShape="0">
                <a:blip r:embed="rId8"/>
                <a:srcRect/>
                <a:tile tx="0" ty="0" sx="100000" sy="100000" flip="none" algn="tl"/>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latin typeface="Times New Roman" pitchFamily="18" charset="0"/>
                </a:endParaRPr>
              </a:p>
            </p:txBody>
          </p:sp>
          <p:sp>
            <p:nvSpPr>
              <p:cNvPr id="1043" name="Freeform 17"/>
              <p:cNvSpPr>
                <a:spLocks/>
              </p:cNvSpPr>
              <p:nvPr/>
            </p:nvSpPr>
            <p:spPr bwMode="auto">
              <a:xfrm>
                <a:off x="2182" y="267"/>
                <a:ext cx="1358" cy="356"/>
              </a:xfrm>
              <a:custGeom>
                <a:avLst/>
                <a:gdLst>
                  <a:gd name="T0" fmla="*/ 10 w 1358"/>
                  <a:gd name="T1" fmla="*/ 345 h 356"/>
                  <a:gd name="T2" fmla="*/ 28 w 1358"/>
                  <a:gd name="T3" fmla="*/ 351 h 356"/>
                  <a:gd name="T4" fmla="*/ 1357 w 1358"/>
                  <a:gd name="T5" fmla="*/ 355 h 356"/>
                  <a:gd name="T6" fmla="*/ 1357 w 1358"/>
                  <a:gd name="T7" fmla="*/ 279 h 356"/>
                  <a:gd name="T8" fmla="*/ 1351 w 1358"/>
                  <a:gd name="T9" fmla="*/ 248 h 356"/>
                  <a:gd name="T10" fmla="*/ 1338 w 1358"/>
                  <a:gd name="T11" fmla="*/ 220 h 356"/>
                  <a:gd name="T12" fmla="*/ 1324 w 1358"/>
                  <a:gd name="T13" fmla="*/ 192 h 356"/>
                  <a:gd name="T14" fmla="*/ 1282 w 1358"/>
                  <a:gd name="T15" fmla="*/ 147 h 356"/>
                  <a:gd name="T16" fmla="*/ 1214 w 1358"/>
                  <a:gd name="T17" fmla="*/ 119 h 356"/>
                  <a:gd name="T18" fmla="*/ 1141 w 1358"/>
                  <a:gd name="T19" fmla="*/ 106 h 356"/>
                  <a:gd name="T20" fmla="*/ 1073 w 1358"/>
                  <a:gd name="T21" fmla="*/ 96 h 356"/>
                  <a:gd name="T22" fmla="*/ 996 w 1358"/>
                  <a:gd name="T23" fmla="*/ 87 h 356"/>
                  <a:gd name="T24" fmla="*/ 906 w 1358"/>
                  <a:gd name="T25" fmla="*/ 81 h 356"/>
                  <a:gd name="T26" fmla="*/ 782 w 1358"/>
                  <a:gd name="T27" fmla="*/ 69 h 356"/>
                  <a:gd name="T28" fmla="*/ 817 w 1358"/>
                  <a:gd name="T29" fmla="*/ 22 h 356"/>
                  <a:gd name="T30" fmla="*/ 823 w 1358"/>
                  <a:gd name="T31" fmla="*/ 2 h 356"/>
                  <a:gd name="T32" fmla="*/ 795 w 1358"/>
                  <a:gd name="T33" fmla="*/ 28 h 356"/>
                  <a:gd name="T34" fmla="*/ 779 w 1358"/>
                  <a:gd name="T35" fmla="*/ 41 h 356"/>
                  <a:gd name="T36" fmla="*/ 762 w 1358"/>
                  <a:gd name="T37" fmla="*/ 57 h 356"/>
                  <a:gd name="T38" fmla="*/ 746 w 1358"/>
                  <a:gd name="T39" fmla="*/ 62 h 356"/>
                  <a:gd name="T40" fmla="*/ 714 w 1358"/>
                  <a:gd name="T41" fmla="*/ 71 h 356"/>
                  <a:gd name="T42" fmla="*/ 661 w 1358"/>
                  <a:gd name="T43" fmla="*/ 72 h 356"/>
                  <a:gd name="T44" fmla="*/ 612 w 1358"/>
                  <a:gd name="T45" fmla="*/ 70 h 356"/>
                  <a:gd name="T46" fmla="*/ 587 w 1358"/>
                  <a:gd name="T47" fmla="*/ 57 h 356"/>
                  <a:gd name="T48" fmla="*/ 571 w 1358"/>
                  <a:gd name="T49" fmla="*/ 46 h 356"/>
                  <a:gd name="T50" fmla="*/ 548 w 1358"/>
                  <a:gd name="T51" fmla="*/ 28 h 356"/>
                  <a:gd name="T52" fmla="*/ 519 w 1358"/>
                  <a:gd name="T53" fmla="*/ 0 h 356"/>
                  <a:gd name="T54" fmla="*/ 527 w 1358"/>
                  <a:gd name="T55" fmla="*/ 24 h 356"/>
                  <a:gd name="T56" fmla="*/ 539 w 1358"/>
                  <a:gd name="T57" fmla="*/ 64 h 356"/>
                  <a:gd name="T58" fmla="*/ 525 w 1358"/>
                  <a:gd name="T59" fmla="*/ 72 h 356"/>
                  <a:gd name="T60" fmla="*/ 379 w 1358"/>
                  <a:gd name="T61" fmla="*/ 80 h 356"/>
                  <a:gd name="T62" fmla="*/ 259 w 1358"/>
                  <a:gd name="T63" fmla="*/ 96 h 356"/>
                  <a:gd name="T64" fmla="*/ 190 w 1358"/>
                  <a:gd name="T65" fmla="*/ 106 h 356"/>
                  <a:gd name="T66" fmla="*/ 123 w 1358"/>
                  <a:gd name="T67" fmla="*/ 119 h 356"/>
                  <a:gd name="T68" fmla="*/ 94 w 1358"/>
                  <a:gd name="T69" fmla="*/ 129 h 356"/>
                  <a:gd name="T70" fmla="*/ 72 w 1358"/>
                  <a:gd name="T71" fmla="*/ 144 h 356"/>
                  <a:gd name="T72" fmla="*/ 43 w 1358"/>
                  <a:gd name="T73" fmla="*/ 171 h 356"/>
                  <a:gd name="T74" fmla="*/ 24 w 1358"/>
                  <a:gd name="T75" fmla="*/ 202 h 356"/>
                  <a:gd name="T76" fmla="*/ 11 w 1358"/>
                  <a:gd name="T77" fmla="*/ 239 h 356"/>
                  <a:gd name="T78" fmla="*/ 4 w 1358"/>
                  <a:gd name="T79" fmla="*/ 267 h 356"/>
                  <a:gd name="T80" fmla="*/ 1 w 1358"/>
                  <a:gd name="T81" fmla="*/ 299 h 356"/>
                  <a:gd name="T82" fmla="*/ 0 w 1358"/>
                  <a:gd name="T83" fmla="*/ 320 h 356"/>
                  <a:gd name="T84" fmla="*/ 10 w 1358"/>
                  <a:gd name="T85" fmla="*/ 345 h 35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358" h="356">
                    <a:moveTo>
                      <a:pt x="10" y="345"/>
                    </a:moveTo>
                    <a:lnTo>
                      <a:pt x="28" y="351"/>
                    </a:lnTo>
                    <a:lnTo>
                      <a:pt x="1357" y="355"/>
                    </a:lnTo>
                    <a:lnTo>
                      <a:pt x="1357" y="279"/>
                    </a:lnTo>
                    <a:lnTo>
                      <a:pt x="1351" y="248"/>
                    </a:lnTo>
                    <a:lnTo>
                      <a:pt x="1338" y="220"/>
                    </a:lnTo>
                    <a:lnTo>
                      <a:pt x="1324" y="192"/>
                    </a:lnTo>
                    <a:lnTo>
                      <a:pt x="1282" y="147"/>
                    </a:lnTo>
                    <a:lnTo>
                      <a:pt x="1214" y="119"/>
                    </a:lnTo>
                    <a:lnTo>
                      <a:pt x="1141" y="106"/>
                    </a:lnTo>
                    <a:lnTo>
                      <a:pt x="1073" y="96"/>
                    </a:lnTo>
                    <a:lnTo>
                      <a:pt x="996" y="87"/>
                    </a:lnTo>
                    <a:lnTo>
                      <a:pt x="906" y="81"/>
                    </a:lnTo>
                    <a:lnTo>
                      <a:pt x="782" y="69"/>
                    </a:lnTo>
                    <a:lnTo>
                      <a:pt x="817" y="22"/>
                    </a:lnTo>
                    <a:lnTo>
                      <a:pt x="823" y="2"/>
                    </a:lnTo>
                    <a:lnTo>
                      <a:pt x="795" y="28"/>
                    </a:lnTo>
                    <a:lnTo>
                      <a:pt x="779" y="41"/>
                    </a:lnTo>
                    <a:lnTo>
                      <a:pt x="762" y="57"/>
                    </a:lnTo>
                    <a:lnTo>
                      <a:pt x="746" y="62"/>
                    </a:lnTo>
                    <a:lnTo>
                      <a:pt x="714" y="71"/>
                    </a:lnTo>
                    <a:lnTo>
                      <a:pt x="661" y="72"/>
                    </a:lnTo>
                    <a:lnTo>
                      <a:pt x="612" y="70"/>
                    </a:lnTo>
                    <a:lnTo>
                      <a:pt x="587" y="57"/>
                    </a:lnTo>
                    <a:lnTo>
                      <a:pt x="571" y="46"/>
                    </a:lnTo>
                    <a:lnTo>
                      <a:pt x="548" y="28"/>
                    </a:lnTo>
                    <a:lnTo>
                      <a:pt x="519" y="0"/>
                    </a:lnTo>
                    <a:lnTo>
                      <a:pt x="527" y="24"/>
                    </a:lnTo>
                    <a:lnTo>
                      <a:pt x="539" y="64"/>
                    </a:lnTo>
                    <a:lnTo>
                      <a:pt x="525" y="72"/>
                    </a:lnTo>
                    <a:lnTo>
                      <a:pt x="379" y="80"/>
                    </a:lnTo>
                    <a:lnTo>
                      <a:pt x="259" y="96"/>
                    </a:lnTo>
                    <a:lnTo>
                      <a:pt x="190" y="106"/>
                    </a:lnTo>
                    <a:lnTo>
                      <a:pt x="123" y="119"/>
                    </a:lnTo>
                    <a:lnTo>
                      <a:pt x="94" y="129"/>
                    </a:lnTo>
                    <a:lnTo>
                      <a:pt x="72" y="144"/>
                    </a:lnTo>
                    <a:lnTo>
                      <a:pt x="43" y="171"/>
                    </a:lnTo>
                    <a:lnTo>
                      <a:pt x="24" y="202"/>
                    </a:lnTo>
                    <a:lnTo>
                      <a:pt x="11" y="239"/>
                    </a:lnTo>
                    <a:lnTo>
                      <a:pt x="4" y="267"/>
                    </a:lnTo>
                    <a:lnTo>
                      <a:pt x="1" y="299"/>
                    </a:lnTo>
                    <a:lnTo>
                      <a:pt x="0" y="320"/>
                    </a:lnTo>
                    <a:lnTo>
                      <a:pt x="10" y="345"/>
                    </a:lnTo>
                  </a:path>
                </a:pathLst>
              </a:custGeom>
              <a:gradFill rotWithShape="0">
                <a:gsLst>
                  <a:gs pos="0">
                    <a:srgbClr val="FFFFFF"/>
                  </a:gs>
                  <a:gs pos="100000">
                    <a:srgbClr val="1C1C1C"/>
                  </a:gs>
                </a:gsLst>
                <a:lin ang="5400000" scaled="1"/>
              </a:gra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044" name="Freeform 18"/>
              <p:cNvSpPr>
                <a:spLocks/>
              </p:cNvSpPr>
              <p:nvPr/>
            </p:nvSpPr>
            <p:spPr bwMode="auto">
              <a:xfrm>
                <a:off x="2213" y="308"/>
                <a:ext cx="536" cy="184"/>
              </a:xfrm>
              <a:custGeom>
                <a:avLst/>
                <a:gdLst>
                  <a:gd name="T0" fmla="*/ 0 w 536"/>
                  <a:gd name="T1" fmla="*/ 183 h 184"/>
                  <a:gd name="T2" fmla="*/ 7 w 536"/>
                  <a:gd name="T3" fmla="*/ 153 h 184"/>
                  <a:gd name="T4" fmla="*/ 17 w 536"/>
                  <a:gd name="T5" fmla="*/ 133 h 184"/>
                  <a:gd name="T6" fmla="*/ 49 w 536"/>
                  <a:gd name="T7" fmla="*/ 110 h 184"/>
                  <a:gd name="T8" fmla="*/ 105 w 536"/>
                  <a:gd name="T9" fmla="*/ 88 h 184"/>
                  <a:gd name="T10" fmla="*/ 147 w 536"/>
                  <a:gd name="T11" fmla="*/ 82 h 184"/>
                  <a:gd name="T12" fmla="*/ 182 w 536"/>
                  <a:gd name="T13" fmla="*/ 74 h 184"/>
                  <a:gd name="T14" fmla="*/ 237 w 536"/>
                  <a:gd name="T15" fmla="*/ 69 h 184"/>
                  <a:gd name="T16" fmla="*/ 279 w 536"/>
                  <a:gd name="T17" fmla="*/ 61 h 184"/>
                  <a:gd name="T18" fmla="*/ 320 w 536"/>
                  <a:gd name="T19" fmla="*/ 54 h 184"/>
                  <a:gd name="T20" fmla="*/ 359 w 536"/>
                  <a:gd name="T21" fmla="*/ 49 h 184"/>
                  <a:gd name="T22" fmla="*/ 405 w 536"/>
                  <a:gd name="T23" fmla="*/ 43 h 184"/>
                  <a:gd name="T24" fmla="*/ 473 w 536"/>
                  <a:gd name="T25" fmla="*/ 42 h 184"/>
                  <a:gd name="T26" fmla="*/ 470 w 536"/>
                  <a:gd name="T27" fmla="*/ 44 h 184"/>
                  <a:gd name="T28" fmla="*/ 506 w 536"/>
                  <a:gd name="T29" fmla="*/ 41 h 184"/>
                  <a:gd name="T30" fmla="*/ 518 w 536"/>
                  <a:gd name="T31" fmla="*/ 27 h 184"/>
                  <a:gd name="T32" fmla="*/ 513 w 536"/>
                  <a:gd name="T33" fmla="*/ 0 h 184"/>
                  <a:gd name="T34" fmla="*/ 533 w 536"/>
                  <a:gd name="T35" fmla="*/ 23 h 184"/>
                  <a:gd name="T36" fmla="*/ 535 w 536"/>
                  <a:gd name="T37" fmla="*/ 39 h 184"/>
                  <a:gd name="T38" fmla="*/ 513 w 536"/>
                  <a:gd name="T39" fmla="*/ 52 h 184"/>
                  <a:gd name="T40" fmla="*/ 470 w 536"/>
                  <a:gd name="T41" fmla="*/ 57 h 184"/>
                  <a:gd name="T42" fmla="*/ 399 w 536"/>
                  <a:gd name="T43" fmla="*/ 61 h 184"/>
                  <a:gd name="T44" fmla="*/ 323 w 536"/>
                  <a:gd name="T45" fmla="*/ 70 h 184"/>
                  <a:gd name="T46" fmla="*/ 263 w 536"/>
                  <a:gd name="T47" fmla="*/ 80 h 184"/>
                  <a:gd name="T48" fmla="*/ 193 w 536"/>
                  <a:gd name="T49" fmla="*/ 90 h 184"/>
                  <a:gd name="T50" fmla="*/ 135 w 536"/>
                  <a:gd name="T51" fmla="*/ 99 h 184"/>
                  <a:gd name="T52" fmla="*/ 92 w 536"/>
                  <a:gd name="T53" fmla="*/ 109 h 184"/>
                  <a:gd name="T54" fmla="*/ 56 w 536"/>
                  <a:gd name="T55" fmla="*/ 128 h 184"/>
                  <a:gd name="T56" fmla="*/ 30 w 536"/>
                  <a:gd name="T57" fmla="*/ 140 h 184"/>
                  <a:gd name="T58" fmla="*/ 15 w 536"/>
                  <a:gd name="T59" fmla="*/ 164 h 184"/>
                  <a:gd name="T60" fmla="*/ 0 w 536"/>
                  <a:gd name="T61" fmla="*/ 183 h 18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36" h="184">
                    <a:moveTo>
                      <a:pt x="0" y="183"/>
                    </a:moveTo>
                    <a:lnTo>
                      <a:pt x="7" y="153"/>
                    </a:lnTo>
                    <a:lnTo>
                      <a:pt x="17" y="133"/>
                    </a:lnTo>
                    <a:lnTo>
                      <a:pt x="49" y="110"/>
                    </a:lnTo>
                    <a:lnTo>
                      <a:pt x="105" y="88"/>
                    </a:lnTo>
                    <a:lnTo>
                      <a:pt x="147" y="82"/>
                    </a:lnTo>
                    <a:lnTo>
                      <a:pt x="182" y="74"/>
                    </a:lnTo>
                    <a:lnTo>
                      <a:pt x="237" y="69"/>
                    </a:lnTo>
                    <a:lnTo>
                      <a:pt x="279" y="61"/>
                    </a:lnTo>
                    <a:lnTo>
                      <a:pt x="320" y="54"/>
                    </a:lnTo>
                    <a:lnTo>
                      <a:pt x="359" y="49"/>
                    </a:lnTo>
                    <a:lnTo>
                      <a:pt x="405" y="43"/>
                    </a:lnTo>
                    <a:lnTo>
                      <a:pt x="473" y="42"/>
                    </a:lnTo>
                    <a:lnTo>
                      <a:pt x="470" y="44"/>
                    </a:lnTo>
                    <a:lnTo>
                      <a:pt x="506" y="41"/>
                    </a:lnTo>
                    <a:lnTo>
                      <a:pt x="518" y="27"/>
                    </a:lnTo>
                    <a:lnTo>
                      <a:pt x="513" y="0"/>
                    </a:lnTo>
                    <a:lnTo>
                      <a:pt x="533" y="23"/>
                    </a:lnTo>
                    <a:lnTo>
                      <a:pt x="535" y="39"/>
                    </a:lnTo>
                    <a:lnTo>
                      <a:pt x="513" y="52"/>
                    </a:lnTo>
                    <a:lnTo>
                      <a:pt x="470" y="57"/>
                    </a:lnTo>
                    <a:lnTo>
                      <a:pt x="399" y="61"/>
                    </a:lnTo>
                    <a:lnTo>
                      <a:pt x="323" y="70"/>
                    </a:lnTo>
                    <a:lnTo>
                      <a:pt x="263" y="80"/>
                    </a:lnTo>
                    <a:lnTo>
                      <a:pt x="193" y="90"/>
                    </a:lnTo>
                    <a:lnTo>
                      <a:pt x="135" y="99"/>
                    </a:lnTo>
                    <a:lnTo>
                      <a:pt x="92" y="109"/>
                    </a:lnTo>
                    <a:lnTo>
                      <a:pt x="56" y="128"/>
                    </a:lnTo>
                    <a:lnTo>
                      <a:pt x="30" y="140"/>
                    </a:lnTo>
                    <a:lnTo>
                      <a:pt x="15" y="164"/>
                    </a:lnTo>
                    <a:lnTo>
                      <a:pt x="0" y="183"/>
                    </a:lnTo>
                  </a:path>
                </a:pathLst>
              </a:custGeom>
              <a:solidFill>
                <a:srgbClr val="FFFFFF"/>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045" name="Freeform 19"/>
              <p:cNvSpPr>
                <a:spLocks/>
              </p:cNvSpPr>
              <p:nvPr/>
            </p:nvSpPr>
            <p:spPr bwMode="auto">
              <a:xfrm>
                <a:off x="2197" y="574"/>
                <a:ext cx="1326" cy="40"/>
              </a:xfrm>
              <a:custGeom>
                <a:avLst/>
                <a:gdLst>
                  <a:gd name="T0" fmla="*/ 0 w 1326"/>
                  <a:gd name="T1" fmla="*/ 10 h 40"/>
                  <a:gd name="T2" fmla="*/ 17 w 1326"/>
                  <a:gd name="T3" fmla="*/ 30 h 40"/>
                  <a:gd name="T4" fmla="*/ 114 w 1326"/>
                  <a:gd name="T5" fmla="*/ 37 h 40"/>
                  <a:gd name="T6" fmla="*/ 381 w 1326"/>
                  <a:gd name="T7" fmla="*/ 36 h 40"/>
                  <a:gd name="T8" fmla="*/ 438 w 1326"/>
                  <a:gd name="T9" fmla="*/ 37 h 40"/>
                  <a:gd name="T10" fmla="*/ 480 w 1326"/>
                  <a:gd name="T11" fmla="*/ 38 h 40"/>
                  <a:gd name="T12" fmla="*/ 578 w 1326"/>
                  <a:gd name="T13" fmla="*/ 38 h 40"/>
                  <a:gd name="T14" fmla="*/ 686 w 1326"/>
                  <a:gd name="T15" fmla="*/ 36 h 40"/>
                  <a:gd name="T16" fmla="*/ 724 w 1326"/>
                  <a:gd name="T17" fmla="*/ 36 h 40"/>
                  <a:gd name="T18" fmla="*/ 819 w 1326"/>
                  <a:gd name="T19" fmla="*/ 38 h 40"/>
                  <a:gd name="T20" fmla="*/ 859 w 1326"/>
                  <a:gd name="T21" fmla="*/ 39 h 40"/>
                  <a:gd name="T22" fmla="*/ 888 w 1326"/>
                  <a:gd name="T23" fmla="*/ 38 h 40"/>
                  <a:gd name="T24" fmla="*/ 962 w 1326"/>
                  <a:gd name="T25" fmla="*/ 36 h 40"/>
                  <a:gd name="T26" fmla="*/ 1004 w 1326"/>
                  <a:gd name="T27" fmla="*/ 38 h 40"/>
                  <a:gd name="T28" fmla="*/ 1045 w 1326"/>
                  <a:gd name="T29" fmla="*/ 37 h 40"/>
                  <a:gd name="T30" fmla="*/ 1072 w 1326"/>
                  <a:gd name="T31" fmla="*/ 36 h 40"/>
                  <a:gd name="T32" fmla="*/ 1119 w 1326"/>
                  <a:gd name="T33" fmla="*/ 36 h 40"/>
                  <a:gd name="T34" fmla="*/ 1145 w 1326"/>
                  <a:gd name="T35" fmla="*/ 37 h 40"/>
                  <a:gd name="T36" fmla="*/ 1171 w 1326"/>
                  <a:gd name="T37" fmla="*/ 38 h 40"/>
                  <a:gd name="T38" fmla="*/ 1233 w 1326"/>
                  <a:gd name="T39" fmla="*/ 37 h 40"/>
                  <a:gd name="T40" fmla="*/ 1257 w 1326"/>
                  <a:gd name="T41" fmla="*/ 37 h 40"/>
                  <a:gd name="T42" fmla="*/ 1325 w 1326"/>
                  <a:gd name="T43" fmla="*/ 32 h 40"/>
                  <a:gd name="T44" fmla="*/ 1291 w 1326"/>
                  <a:gd name="T45" fmla="*/ 22 h 40"/>
                  <a:gd name="T46" fmla="*/ 1271 w 1326"/>
                  <a:gd name="T47" fmla="*/ 22 h 40"/>
                  <a:gd name="T48" fmla="*/ 1249 w 1326"/>
                  <a:gd name="T49" fmla="*/ 23 h 40"/>
                  <a:gd name="T50" fmla="*/ 1081 w 1326"/>
                  <a:gd name="T51" fmla="*/ 15 h 40"/>
                  <a:gd name="T52" fmla="*/ 1015 w 1326"/>
                  <a:gd name="T53" fmla="*/ 17 h 40"/>
                  <a:gd name="T54" fmla="*/ 943 w 1326"/>
                  <a:gd name="T55" fmla="*/ 21 h 40"/>
                  <a:gd name="T56" fmla="*/ 874 w 1326"/>
                  <a:gd name="T57" fmla="*/ 20 h 40"/>
                  <a:gd name="T58" fmla="*/ 819 w 1326"/>
                  <a:gd name="T59" fmla="*/ 18 h 40"/>
                  <a:gd name="T60" fmla="*/ 732 w 1326"/>
                  <a:gd name="T61" fmla="*/ 19 h 40"/>
                  <a:gd name="T62" fmla="*/ 683 w 1326"/>
                  <a:gd name="T63" fmla="*/ 20 h 40"/>
                  <a:gd name="T64" fmla="*/ 655 w 1326"/>
                  <a:gd name="T65" fmla="*/ 21 h 40"/>
                  <a:gd name="T66" fmla="*/ 605 w 1326"/>
                  <a:gd name="T67" fmla="*/ 22 h 40"/>
                  <a:gd name="T68" fmla="*/ 553 w 1326"/>
                  <a:gd name="T69" fmla="*/ 20 h 40"/>
                  <a:gd name="T70" fmla="*/ 524 w 1326"/>
                  <a:gd name="T71" fmla="*/ 19 h 40"/>
                  <a:gd name="T72" fmla="*/ 462 w 1326"/>
                  <a:gd name="T73" fmla="*/ 17 h 40"/>
                  <a:gd name="T74" fmla="*/ 436 w 1326"/>
                  <a:gd name="T75" fmla="*/ 18 h 40"/>
                  <a:gd name="T76" fmla="*/ 378 w 1326"/>
                  <a:gd name="T77" fmla="*/ 21 h 40"/>
                  <a:gd name="T78" fmla="*/ 340 w 1326"/>
                  <a:gd name="T79" fmla="*/ 23 h 40"/>
                  <a:gd name="T80" fmla="*/ 302 w 1326"/>
                  <a:gd name="T81" fmla="*/ 24 h 40"/>
                  <a:gd name="T82" fmla="*/ 258 w 1326"/>
                  <a:gd name="T83" fmla="*/ 22 h 40"/>
                  <a:gd name="T84" fmla="*/ 205 w 1326"/>
                  <a:gd name="T85" fmla="*/ 20 h 40"/>
                  <a:gd name="T86" fmla="*/ 147 w 1326"/>
                  <a:gd name="T87" fmla="*/ 23 h 40"/>
                  <a:gd name="T88" fmla="*/ 133 w 1326"/>
                  <a:gd name="T89" fmla="*/ 23 h 40"/>
                  <a:gd name="T90" fmla="*/ 82 w 1326"/>
                  <a:gd name="T91" fmla="*/ 20 h 40"/>
                  <a:gd name="T92" fmla="*/ 53 w 1326"/>
                  <a:gd name="T93" fmla="*/ 19 h 40"/>
                  <a:gd name="T94" fmla="*/ 38 w 1326"/>
                  <a:gd name="T95" fmla="*/ 20 h 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326" h="40">
                    <a:moveTo>
                      <a:pt x="6" y="0"/>
                    </a:moveTo>
                    <a:lnTo>
                      <a:pt x="0" y="10"/>
                    </a:lnTo>
                    <a:lnTo>
                      <a:pt x="6" y="25"/>
                    </a:lnTo>
                    <a:lnTo>
                      <a:pt x="17" y="30"/>
                    </a:lnTo>
                    <a:lnTo>
                      <a:pt x="36" y="36"/>
                    </a:lnTo>
                    <a:lnTo>
                      <a:pt x="114" y="37"/>
                    </a:lnTo>
                    <a:lnTo>
                      <a:pt x="275" y="38"/>
                    </a:lnTo>
                    <a:lnTo>
                      <a:pt x="381" y="36"/>
                    </a:lnTo>
                    <a:lnTo>
                      <a:pt x="415" y="37"/>
                    </a:lnTo>
                    <a:lnTo>
                      <a:pt x="438" y="37"/>
                    </a:lnTo>
                    <a:lnTo>
                      <a:pt x="474" y="38"/>
                    </a:lnTo>
                    <a:lnTo>
                      <a:pt x="480" y="38"/>
                    </a:lnTo>
                    <a:lnTo>
                      <a:pt x="545" y="38"/>
                    </a:lnTo>
                    <a:lnTo>
                      <a:pt x="578" y="38"/>
                    </a:lnTo>
                    <a:lnTo>
                      <a:pt x="598" y="37"/>
                    </a:lnTo>
                    <a:lnTo>
                      <a:pt x="686" y="36"/>
                    </a:lnTo>
                    <a:lnTo>
                      <a:pt x="691" y="36"/>
                    </a:lnTo>
                    <a:lnTo>
                      <a:pt x="724" y="36"/>
                    </a:lnTo>
                    <a:lnTo>
                      <a:pt x="777" y="38"/>
                    </a:lnTo>
                    <a:lnTo>
                      <a:pt x="819" y="38"/>
                    </a:lnTo>
                    <a:lnTo>
                      <a:pt x="825" y="38"/>
                    </a:lnTo>
                    <a:lnTo>
                      <a:pt x="859" y="39"/>
                    </a:lnTo>
                    <a:lnTo>
                      <a:pt x="882" y="37"/>
                    </a:lnTo>
                    <a:lnTo>
                      <a:pt x="888" y="38"/>
                    </a:lnTo>
                    <a:lnTo>
                      <a:pt x="957" y="37"/>
                    </a:lnTo>
                    <a:lnTo>
                      <a:pt x="962" y="36"/>
                    </a:lnTo>
                    <a:lnTo>
                      <a:pt x="980" y="37"/>
                    </a:lnTo>
                    <a:lnTo>
                      <a:pt x="1004" y="38"/>
                    </a:lnTo>
                    <a:lnTo>
                      <a:pt x="1011" y="38"/>
                    </a:lnTo>
                    <a:lnTo>
                      <a:pt x="1045" y="37"/>
                    </a:lnTo>
                    <a:lnTo>
                      <a:pt x="1066" y="36"/>
                    </a:lnTo>
                    <a:lnTo>
                      <a:pt x="1072" y="36"/>
                    </a:lnTo>
                    <a:lnTo>
                      <a:pt x="1091" y="36"/>
                    </a:lnTo>
                    <a:lnTo>
                      <a:pt x="1119" y="36"/>
                    </a:lnTo>
                    <a:lnTo>
                      <a:pt x="1126" y="36"/>
                    </a:lnTo>
                    <a:lnTo>
                      <a:pt x="1145" y="37"/>
                    </a:lnTo>
                    <a:lnTo>
                      <a:pt x="1165" y="38"/>
                    </a:lnTo>
                    <a:lnTo>
                      <a:pt x="1171" y="38"/>
                    </a:lnTo>
                    <a:lnTo>
                      <a:pt x="1214" y="36"/>
                    </a:lnTo>
                    <a:lnTo>
                      <a:pt x="1233" y="37"/>
                    </a:lnTo>
                    <a:lnTo>
                      <a:pt x="1252" y="38"/>
                    </a:lnTo>
                    <a:lnTo>
                      <a:pt x="1257" y="37"/>
                    </a:lnTo>
                    <a:lnTo>
                      <a:pt x="1309" y="37"/>
                    </a:lnTo>
                    <a:lnTo>
                      <a:pt x="1325" y="32"/>
                    </a:lnTo>
                    <a:lnTo>
                      <a:pt x="1298" y="22"/>
                    </a:lnTo>
                    <a:lnTo>
                      <a:pt x="1291" y="22"/>
                    </a:lnTo>
                    <a:lnTo>
                      <a:pt x="1267" y="20"/>
                    </a:lnTo>
                    <a:lnTo>
                      <a:pt x="1271" y="22"/>
                    </a:lnTo>
                    <a:lnTo>
                      <a:pt x="1256" y="24"/>
                    </a:lnTo>
                    <a:lnTo>
                      <a:pt x="1249" y="23"/>
                    </a:lnTo>
                    <a:lnTo>
                      <a:pt x="1087" y="15"/>
                    </a:lnTo>
                    <a:lnTo>
                      <a:pt x="1081" y="15"/>
                    </a:lnTo>
                    <a:lnTo>
                      <a:pt x="1038" y="15"/>
                    </a:lnTo>
                    <a:lnTo>
                      <a:pt x="1015" y="17"/>
                    </a:lnTo>
                    <a:lnTo>
                      <a:pt x="978" y="19"/>
                    </a:lnTo>
                    <a:lnTo>
                      <a:pt x="943" y="21"/>
                    </a:lnTo>
                    <a:lnTo>
                      <a:pt x="904" y="21"/>
                    </a:lnTo>
                    <a:lnTo>
                      <a:pt x="874" y="20"/>
                    </a:lnTo>
                    <a:lnTo>
                      <a:pt x="869" y="20"/>
                    </a:lnTo>
                    <a:lnTo>
                      <a:pt x="819" y="18"/>
                    </a:lnTo>
                    <a:lnTo>
                      <a:pt x="752" y="18"/>
                    </a:lnTo>
                    <a:lnTo>
                      <a:pt x="732" y="19"/>
                    </a:lnTo>
                    <a:lnTo>
                      <a:pt x="709" y="20"/>
                    </a:lnTo>
                    <a:lnTo>
                      <a:pt x="683" y="20"/>
                    </a:lnTo>
                    <a:lnTo>
                      <a:pt x="678" y="20"/>
                    </a:lnTo>
                    <a:lnTo>
                      <a:pt x="655" y="21"/>
                    </a:lnTo>
                    <a:lnTo>
                      <a:pt x="610" y="22"/>
                    </a:lnTo>
                    <a:lnTo>
                      <a:pt x="605" y="22"/>
                    </a:lnTo>
                    <a:lnTo>
                      <a:pt x="584" y="22"/>
                    </a:lnTo>
                    <a:lnTo>
                      <a:pt x="553" y="20"/>
                    </a:lnTo>
                    <a:lnTo>
                      <a:pt x="530" y="19"/>
                    </a:lnTo>
                    <a:lnTo>
                      <a:pt x="524" y="19"/>
                    </a:lnTo>
                    <a:lnTo>
                      <a:pt x="496" y="17"/>
                    </a:lnTo>
                    <a:lnTo>
                      <a:pt x="462" y="17"/>
                    </a:lnTo>
                    <a:lnTo>
                      <a:pt x="457" y="17"/>
                    </a:lnTo>
                    <a:lnTo>
                      <a:pt x="436" y="18"/>
                    </a:lnTo>
                    <a:lnTo>
                      <a:pt x="404" y="20"/>
                    </a:lnTo>
                    <a:lnTo>
                      <a:pt x="378" y="21"/>
                    </a:lnTo>
                    <a:lnTo>
                      <a:pt x="373" y="21"/>
                    </a:lnTo>
                    <a:lnTo>
                      <a:pt x="340" y="23"/>
                    </a:lnTo>
                    <a:lnTo>
                      <a:pt x="335" y="23"/>
                    </a:lnTo>
                    <a:lnTo>
                      <a:pt x="302" y="24"/>
                    </a:lnTo>
                    <a:lnTo>
                      <a:pt x="283" y="24"/>
                    </a:lnTo>
                    <a:lnTo>
                      <a:pt x="258" y="22"/>
                    </a:lnTo>
                    <a:lnTo>
                      <a:pt x="239" y="20"/>
                    </a:lnTo>
                    <a:lnTo>
                      <a:pt x="205" y="20"/>
                    </a:lnTo>
                    <a:lnTo>
                      <a:pt x="179" y="21"/>
                    </a:lnTo>
                    <a:lnTo>
                      <a:pt x="147" y="23"/>
                    </a:lnTo>
                    <a:lnTo>
                      <a:pt x="141" y="23"/>
                    </a:lnTo>
                    <a:lnTo>
                      <a:pt x="133" y="23"/>
                    </a:lnTo>
                    <a:lnTo>
                      <a:pt x="99" y="21"/>
                    </a:lnTo>
                    <a:lnTo>
                      <a:pt x="82" y="20"/>
                    </a:lnTo>
                    <a:lnTo>
                      <a:pt x="59" y="19"/>
                    </a:lnTo>
                    <a:lnTo>
                      <a:pt x="53" y="19"/>
                    </a:lnTo>
                    <a:lnTo>
                      <a:pt x="48" y="19"/>
                    </a:lnTo>
                    <a:lnTo>
                      <a:pt x="38" y="20"/>
                    </a:lnTo>
                    <a:lnTo>
                      <a:pt x="6" y="0"/>
                    </a:lnTo>
                  </a:path>
                </a:pathLst>
              </a:custGeom>
              <a:solidFill>
                <a:srgbClr val="FFFF99"/>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046" name="Freeform 20"/>
              <p:cNvSpPr>
                <a:spLocks/>
              </p:cNvSpPr>
              <p:nvPr/>
            </p:nvSpPr>
            <p:spPr bwMode="auto">
              <a:xfrm>
                <a:off x="2212" y="307"/>
                <a:ext cx="1300" cy="224"/>
              </a:xfrm>
              <a:custGeom>
                <a:avLst/>
                <a:gdLst>
                  <a:gd name="T0" fmla="*/ 73 w 1300"/>
                  <a:gd name="T1" fmla="*/ 142 h 224"/>
                  <a:gd name="T2" fmla="*/ 40 w 1300"/>
                  <a:gd name="T3" fmla="*/ 164 h 224"/>
                  <a:gd name="T4" fmla="*/ 5 w 1300"/>
                  <a:gd name="T5" fmla="*/ 178 h 224"/>
                  <a:gd name="T6" fmla="*/ 11 w 1300"/>
                  <a:gd name="T7" fmla="*/ 203 h 224"/>
                  <a:gd name="T8" fmla="*/ 54 w 1300"/>
                  <a:gd name="T9" fmla="*/ 212 h 224"/>
                  <a:gd name="T10" fmla="*/ 172 w 1300"/>
                  <a:gd name="T11" fmla="*/ 215 h 224"/>
                  <a:gd name="T12" fmla="*/ 420 w 1300"/>
                  <a:gd name="T13" fmla="*/ 210 h 224"/>
                  <a:gd name="T14" fmla="*/ 473 w 1300"/>
                  <a:gd name="T15" fmla="*/ 213 h 224"/>
                  <a:gd name="T16" fmla="*/ 512 w 1300"/>
                  <a:gd name="T17" fmla="*/ 218 h 224"/>
                  <a:gd name="T18" fmla="*/ 603 w 1300"/>
                  <a:gd name="T19" fmla="*/ 218 h 224"/>
                  <a:gd name="T20" fmla="*/ 703 w 1300"/>
                  <a:gd name="T21" fmla="*/ 210 h 224"/>
                  <a:gd name="T22" fmla="*/ 738 w 1300"/>
                  <a:gd name="T23" fmla="*/ 210 h 224"/>
                  <a:gd name="T24" fmla="*/ 827 w 1300"/>
                  <a:gd name="T25" fmla="*/ 219 h 224"/>
                  <a:gd name="T26" fmla="*/ 864 w 1300"/>
                  <a:gd name="T27" fmla="*/ 223 h 224"/>
                  <a:gd name="T28" fmla="*/ 891 w 1300"/>
                  <a:gd name="T29" fmla="*/ 218 h 224"/>
                  <a:gd name="T30" fmla="*/ 960 w 1300"/>
                  <a:gd name="T31" fmla="*/ 210 h 224"/>
                  <a:gd name="T32" fmla="*/ 999 w 1300"/>
                  <a:gd name="T33" fmla="*/ 218 h 224"/>
                  <a:gd name="T34" fmla="*/ 1037 w 1300"/>
                  <a:gd name="T35" fmla="*/ 213 h 224"/>
                  <a:gd name="T36" fmla="*/ 1062 w 1300"/>
                  <a:gd name="T37" fmla="*/ 210 h 224"/>
                  <a:gd name="T38" fmla="*/ 1105 w 1300"/>
                  <a:gd name="T39" fmla="*/ 210 h 224"/>
                  <a:gd name="T40" fmla="*/ 1129 w 1300"/>
                  <a:gd name="T41" fmla="*/ 215 h 224"/>
                  <a:gd name="T42" fmla="*/ 1154 w 1300"/>
                  <a:gd name="T43" fmla="*/ 219 h 224"/>
                  <a:gd name="T44" fmla="*/ 1211 w 1300"/>
                  <a:gd name="T45" fmla="*/ 213 h 224"/>
                  <a:gd name="T46" fmla="*/ 1233 w 1300"/>
                  <a:gd name="T47" fmla="*/ 215 h 224"/>
                  <a:gd name="T48" fmla="*/ 1299 w 1300"/>
                  <a:gd name="T49" fmla="*/ 212 h 224"/>
                  <a:gd name="T50" fmla="*/ 1283 w 1300"/>
                  <a:gd name="T51" fmla="*/ 169 h 224"/>
                  <a:gd name="T52" fmla="*/ 1246 w 1300"/>
                  <a:gd name="T53" fmla="*/ 140 h 224"/>
                  <a:gd name="T54" fmla="*/ 1226 w 1300"/>
                  <a:gd name="T55" fmla="*/ 145 h 224"/>
                  <a:gd name="T56" fmla="*/ 1119 w 1300"/>
                  <a:gd name="T57" fmla="*/ 117 h 224"/>
                  <a:gd name="T58" fmla="*/ 1070 w 1300"/>
                  <a:gd name="T59" fmla="*/ 103 h 224"/>
                  <a:gd name="T60" fmla="*/ 1008 w 1300"/>
                  <a:gd name="T61" fmla="*/ 113 h 224"/>
                  <a:gd name="T62" fmla="*/ 942 w 1300"/>
                  <a:gd name="T63" fmla="*/ 132 h 224"/>
                  <a:gd name="T64" fmla="*/ 878 w 1300"/>
                  <a:gd name="T65" fmla="*/ 126 h 224"/>
                  <a:gd name="T66" fmla="*/ 827 w 1300"/>
                  <a:gd name="T67" fmla="*/ 117 h 224"/>
                  <a:gd name="T68" fmla="*/ 761 w 1300"/>
                  <a:gd name="T69" fmla="*/ 99 h 224"/>
                  <a:gd name="T70" fmla="*/ 721 w 1300"/>
                  <a:gd name="T71" fmla="*/ 80 h 224"/>
                  <a:gd name="T72" fmla="*/ 695 w 1300"/>
                  <a:gd name="T73" fmla="*/ 38 h 224"/>
                  <a:gd name="T74" fmla="*/ 687 w 1300"/>
                  <a:gd name="T75" fmla="*/ 25 h 224"/>
                  <a:gd name="T76" fmla="*/ 614 w 1300"/>
                  <a:gd name="T77" fmla="*/ 25 h 224"/>
                  <a:gd name="T78" fmla="*/ 537 w 1300"/>
                  <a:gd name="T79" fmla="*/ 0 h 224"/>
                  <a:gd name="T80" fmla="*/ 575 w 1300"/>
                  <a:gd name="T81" fmla="*/ 51 h 224"/>
                  <a:gd name="T82" fmla="*/ 560 w 1300"/>
                  <a:gd name="T83" fmla="*/ 87 h 224"/>
                  <a:gd name="T84" fmla="*/ 503 w 1300"/>
                  <a:gd name="T85" fmla="*/ 96 h 224"/>
                  <a:gd name="T86" fmla="*/ 451 w 1300"/>
                  <a:gd name="T87" fmla="*/ 106 h 224"/>
                  <a:gd name="T88" fmla="*/ 389 w 1300"/>
                  <a:gd name="T89" fmla="*/ 129 h 224"/>
                  <a:gd name="T90" fmla="*/ 331 w 1300"/>
                  <a:gd name="T91" fmla="*/ 122 h 224"/>
                  <a:gd name="T92" fmla="*/ 288 w 1300"/>
                  <a:gd name="T93" fmla="*/ 128 h 224"/>
                  <a:gd name="T94" fmla="*/ 233 w 1300"/>
                  <a:gd name="T95" fmla="*/ 131 h 224"/>
                  <a:gd name="T96" fmla="*/ 197 w 1300"/>
                  <a:gd name="T97" fmla="*/ 142 h 224"/>
                  <a:gd name="T98" fmla="*/ 158 w 1300"/>
                  <a:gd name="T99" fmla="*/ 132 h 224"/>
                  <a:gd name="T100" fmla="*/ 118 w 1300"/>
                  <a:gd name="T101" fmla="*/ 134 h 22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300" h="224">
                    <a:moveTo>
                      <a:pt x="97" y="143"/>
                    </a:moveTo>
                    <a:lnTo>
                      <a:pt x="73" y="142"/>
                    </a:lnTo>
                    <a:lnTo>
                      <a:pt x="54" y="157"/>
                    </a:lnTo>
                    <a:lnTo>
                      <a:pt x="40" y="164"/>
                    </a:lnTo>
                    <a:lnTo>
                      <a:pt x="18" y="174"/>
                    </a:lnTo>
                    <a:lnTo>
                      <a:pt x="5" y="178"/>
                    </a:lnTo>
                    <a:lnTo>
                      <a:pt x="0" y="190"/>
                    </a:lnTo>
                    <a:lnTo>
                      <a:pt x="11" y="203"/>
                    </a:lnTo>
                    <a:lnTo>
                      <a:pt x="26" y="218"/>
                    </a:lnTo>
                    <a:lnTo>
                      <a:pt x="54" y="212"/>
                    </a:lnTo>
                    <a:lnTo>
                      <a:pt x="100" y="210"/>
                    </a:lnTo>
                    <a:lnTo>
                      <a:pt x="172" y="215"/>
                    </a:lnTo>
                    <a:lnTo>
                      <a:pt x="322" y="218"/>
                    </a:lnTo>
                    <a:lnTo>
                      <a:pt x="420" y="210"/>
                    </a:lnTo>
                    <a:lnTo>
                      <a:pt x="452" y="215"/>
                    </a:lnTo>
                    <a:lnTo>
                      <a:pt x="473" y="213"/>
                    </a:lnTo>
                    <a:lnTo>
                      <a:pt x="506" y="218"/>
                    </a:lnTo>
                    <a:lnTo>
                      <a:pt x="512" y="218"/>
                    </a:lnTo>
                    <a:lnTo>
                      <a:pt x="573" y="219"/>
                    </a:lnTo>
                    <a:lnTo>
                      <a:pt x="603" y="218"/>
                    </a:lnTo>
                    <a:lnTo>
                      <a:pt x="621" y="213"/>
                    </a:lnTo>
                    <a:lnTo>
                      <a:pt x="703" y="210"/>
                    </a:lnTo>
                    <a:lnTo>
                      <a:pt x="708" y="210"/>
                    </a:lnTo>
                    <a:lnTo>
                      <a:pt x="738" y="210"/>
                    </a:lnTo>
                    <a:lnTo>
                      <a:pt x="788" y="218"/>
                    </a:lnTo>
                    <a:lnTo>
                      <a:pt x="827" y="219"/>
                    </a:lnTo>
                    <a:lnTo>
                      <a:pt x="832" y="219"/>
                    </a:lnTo>
                    <a:lnTo>
                      <a:pt x="864" y="223"/>
                    </a:lnTo>
                    <a:lnTo>
                      <a:pt x="885" y="215"/>
                    </a:lnTo>
                    <a:lnTo>
                      <a:pt x="891" y="218"/>
                    </a:lnTo>
                    <a:lnTo>
                      <a:pt x="955" y="213"/>
                    </a:lnTo>
                    <a:lnTo>
                      <a:pt x="960" y="210"/>
                    </a:lnTo>
                    <a:lnTo>
                      <a:pt x="976" y="215"/>
                    </a:lnTo>
                    <a:lnTo>
                      <a:pt x="999" y="218"/>
                    </a:lnTo>
                    <a:lnTo>
                      <a:pt x="1005" y="218"/>
                    </a:lnTo>
                    <a:lnTo>
                      <a:pt x="1037" y="213"/>
                    </a:lnTo>
                    <a:lnTo>
                      <a:pt x="1056" y="210"/>
                    </a:lnTo>
                    <a:lnTo>
                      <a:pt x="1062" y="210"/>
                    </a:lnTo>
                    <a:lnTo>
                      <a:pt x="1079" y="210"/>
                    </a:lnTo>
                    <a:lnTo>
                      <a:pt x="1105" y="210"/>
                    </a:lnTo>
                    <a:lnTo>
                      <a:pt x="1111" y="209"/>
                    </a:lnTo>
                    <a:lnTo>
                      <a:pt x="1129" y="215"/>
                    </a:lnTo>
                    <a:lnTo>
                      <a:pt x="1148" y="219"/>
                    </a:lnTo>
                    <a:lnTo>
                      <a:pt x="1154" y="219"/>
                    </a:lnTo>
                    <a:lnTo>
                      <a:pt x="1193" y="210"/>
                    </a:lnTo>
                    <a:lnTo>
                      <a:pt x="1211" y="213"/>
                    </a:lnTo>
                    <a:lnTo>
                      <a:pt x="1229" y="218"/>
                    </a:lnTo>
                    <a:lnTo>
                      <a:pt x="1233" y="215"/>
                    </a:lnTo>
                    <a:lnTo>
                      <a:pt x="1282" y="213"/>
                    </a:lnTo>
                    <a:lnTo>
                      <a:pt x="1299" y="212"/>
                    </a:lnTo>
                    <a:lnTo>
                      <a:pt x="1296" y="187"/>
                    </a:lnTo>
                    <a:lnTo>
                      <a:pt x="1283" y="169"/>
                    </a:lnTo>
                    <a:lnTo>
                      <a:pt x="1268" y="155"/>
                    </a:lnTo>
                    <a:lnTo>
                      <a:pt x="1246" y="140"/>
                    </a:lnTo>
                    <a:lnTo>
                      <a:pt x="1232" y="146"/>
                    </a:lnTo>
                    <a:lnTo>
                      <a:pt x="1226" y="145"/>
                    </a:lnTo>
                    <a:lnTo>
                      <a:pt x="1158" y="132"/>
                    </a:lnTo>
                    <a:lnTo>
                      <a:pt x="1119" y="117"/>
                    </a:lnTo>
                    <a:lnTo>
                      <a:pt x="1076" y="103"/>
                    </a:lnTo>
                    <a:lnTo>
                      <a:pt x="1070" y="103"/>
                    </a:lnTo>
                    <a:lnTo>
                      <a:pt x="1030" y="103"/>
                    </a:lnTo>
                    <a:lnTo>
                      <a:pt x="1008" y="113"/>
                    </a:lnTo>
                    <a:lnTo>
                      <a:pt x="974" y="122"/>
                    </a:lnTo>
                    <a:lnTo>
                      <a:pt x="942" y="132"/>
                    </a:lnTo>
                    <a:lnTo>
                      <a:pt x="905" y="131"/>
                    </a:lnTo>
                    <a:lnTo>
                      <a:pt x="878" y="126"/>
                    </a:lnTo>
                    <a:lnTo>
                      <a:pt x="873" y="126"/>
                    </a:lnTo>
                    <a:lnTo>
                      <a:pt x="827" y="117"/>
                    </a:lnTo>
                    <a:lnTo>
                      <a:pt x="787" y="103"/>
                    </a:lnTo>
                    <a:lnTo>
                      <a:pt x="761" y="99"/>
                    </a:lnTo>
                    <a:lnTo>
                      <a:pt x="743" y="85"/>
                    </a:lnTo>
                    <a:lnTo>
                      <a:pt x="721" y="80"/>
                    </a:lnTo>
                    <a:lnTo>
                      <a:pt x="702" y="67"/>
                    </a:lnTo>
                    <a:lnTo>
                      <a:pt x="695" y="38"/>
                    </a:lnTo>
                    <a:lnTo>
                      <a:pt x="718" y="16"/>
                    </a:lnTo>
                    <a:lnTo>
                      <a:pt x="687" y="25"/>
                    </a:lnTo>
                    <a:lnTo>
                      <a:pt x="645" y="24"/>
                    </a:lnTo>
                    <a:lnTo>
                      <a:pt x="614" y="25"/>
                    </a:lnTo>
                    <a:lnTo>
                      <a:pt x="575" y="16"/>
                    </a:lnTo>
                    <a:lnTo>
                      <a:pt x="537" y="0"/>
                    </a:lnTo>
                    <a:lnTo>
                      <a:pt x="566" y="29"/>
                    </a:lnTo>
                    <a:lnTo>
                      <a:pt x="575" y="51"/>
                    </a:lnTo>
                    <a:lnTo>
                      <a:pt x="573" y="68"/>
                    </a:lnTo>
                    <a:lnTo>
                      <a:pt x="560" y="87"/>
                    </a:lnTo>
                    <a:lnTo>
                      <a:pt x="531" y="97"/>
                    </a:lnTo>
                    <a:lnTo>
                      <a:pt x="503" y="96"/>
                    </a:lnTo>
                    <a:lnTo>
                      <a:pt x="477" y="100"/>
                    </a:lnTo>
                    <a:lnTo>
                      <a:pt x="451" y="106"/>
                    </a:lnTo>
                    <a:lnTo>
                      <a:pt x="413" y="122"/>
                    </a:lnTo>
                    <a:lnTo>
                      <a:pt x="389" y="129"/>
                    </a:lnTo>
                    <a:lnTo>
                      <a:pt x="361" y="119"/>
                    </a:lnTo>
                    <a:lnTo>
                      <a:pt x="331" y="122"/>
                    </a:lnTo>
                    <a:lnTo>
                      <a:pt x="306" y="135"/>
                    </a:lnTo>
                    <a:lnTo>
                      <a:pt x="288" y="128"/>
                    </a:lnTo>
                    <a:lnTo>
                      <a:pt x="261" y="134"/>
                    </a:lnTo>
                    <a:lnTo>
                      <a:pt x="233" y="131"/>
                    </a:lnTo>
                    <a:lnTo>
                      <a:pt x="203" y="142"/>
                    </a:lnTo>
                    <a:lnTo>
                      <a:pt x="197" y="142"/>
                    </a:lnTo>
                    <a:lnTo>
                      <a:pt x="187" y="140"/>
                    </a:lnTo>
                    <a:lnTo>
                      <a:pt x="158" y="132"/>
                    </a:lnTo>
                    <a:lnTo>
                      <a:pt x="143" y="126"/>
                    </a:lnTo>
                    <a:lnTo>
                      <a:pt x="118" y="134"/>
                    </a:lnTo>
                    <a:lnTo>
                      <a:pt x="97" y="143"/>
                    </a:lnTo>
                  </a:path>
                </a:pathLst>
              </a:custGeom>
              <a:gradFill rotWithShape="0">
                <a:gsLst>
                  <a:gs pos="0">
                    <a:srgbClr val="1C1C1C"/>
                  </a:gs>
                  <a:gs pos="100000">
                    <a:srgbClr val="FFFFFF"/>
                  </a:gs>
                </a:gsLst>
                <a:lin ang="5400000" scaled="1"/>
              </a:gra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047" name="Freeform 21"/>
              <p:cNvSpPr>
                <a:spLocks/>
              </p:cNvSpPr>
              <p:nvPr/>
            </p:nvSpPr>
            <p:spPr bwMode="auto">
              <a:xfrm>
                <a:off x="2931" y="310"/>
                <a:ext cx="559" cy="184"/>
              </a:xfrm>
              <a:custGeom>
                <a:avLst/>
                <a:gdLst>
                  <a:gd name="T0" fmla="*/ 558 w 559"/>
                  <a:gd name="T1" fmla="*/ 183 h 184"/>
                  <a:gd name="T2" fmla="*/ 550 w 559"/>
                  <a:gd name="T3" fmla="*/ 153 h 184"/>
                  <a:gd name="T4" fmla="*/ 539 w 559"/>
                  <a:gd name="T5" fmla="*/ 133 h 184"/>
                  <a:gd name="T6" fmla="*/ 505 w 559"/>
                  <a:gd name="T7" fmla="*/ 111 h 184"/>
                  <a:gd name="T8" fmla="*/ 447 w 559"/>
                  <a:gd name="T9" fmla="*/ 88 h 184"/>
                  <a:gd name="T10" fmla="*/ 404 w 559"/>
                  <a:gd name="T11" fmla="*/ 81 h 184"/>
                  <a:gd name="T12" fmla="*/ 367 w 559"/>
                  <a:gd name="T13" fmla="*/ 74 h 184"/>
                  <a:gd name="T14" fmla="*/ 310 w 559"/>
                  <a:gd name="T15" fmla="*/ 69 h 184"/>
                  <a:gd name="T16" fmla="*/ 265 w 559"/>
                  <a:gd name="T17" fmla="*/ 60 h 184"/>
                  <a:gd name="T18" fmla="*/ 224 w 559"/>
                  <a:gd name="T19" fmla="*/ 54 h 184"/>
                  <a:gd name="T20" fmla="*/ 182 w 559"/>
                  <a:gd name="T21" fmla="*/ 49 h 184"/>
                  <a:gd name="T22" fmla="*/ 134 w 559"/>
                  <a:gd name="T23" fmla="*/ 43 h 184"/>
                  <a:gd name="T24" fmla="*/ 64 w 559"/>
                  <a:gd name="T25" fmla="*/ 42 h 184"/>
                  <a:gd name="T26" fmla="*/ 66 w 559"/>
                  <a:gd name="T27" fmla="*/ 44 h 184"/>
                  <a:gd name="T28" fmla="*/ 29 w 559"/>
                  <a:gd name="T29" fmla="*/ 41 h 184"/>
                  <a:gd name="T30" fmla="*/ 17 w 559"/>
                  <a:gd name="T31" fmla="*/ 27 h 184"/>
                  <a:gd name="T32" fmla="*/ 21 w 559"/>
                  <a:gd name="T33" fmla="*/ 0 h 184"/>
                  <a:gd name="T34" fmla="*/ 1 w 559"/>
                  <a:gd name="T35" fmla="*/ 24 h 184"/>
                  <a:gd name="T36" fmla="*/ 0 w 559"/>
                  <a:gd name="T37" fmla="*/ 40 h 184"/>
                  <a:gd name="T38" fmla="*/ 21 w 559"/>
                  <a:gd name="T39" fmla="*/ 52 h 184"/>
                  <a:gd name="T40" fmla="*/ 66 w 559"/>
                  <a:gd name="T41" fmla="*/ 57 h 184"/>
                  <a:gd name="T42" fmla="*/ 140 w 559"/>
                  <a:gd name="T43" fmla="*/ 60 h 184"/>
                  <a:gd name="T44" fmla="*/ 220 w 559"/>
                  <a:gd name="T45" fmla="*/ 70 h 184"/>
                  <a:gd name="T46" fmla="*/ 283 w 559"/>
                  <a:gd name="T47" fmla="*/ 80 h 184"/>
                  <a:gd name="T48" fmla="*/ 356 w 559"/>
                  <a:gd name="T49" fmla="*/ 90 h 184"/>
                  <a:gd name="T50" fmla="*/ 417 w 559"/>
                  <a:gd name="T51" fmla="*/ 100 h 184"/>
                  <a:gd name="T52" fmla="*/ 461 w 559"/>
                  <a:gd name="T53" fmla="*/ 109 h 184"/>
                  <a:gd name="T54" fmla="*/ 498 w 559"/>
                  <a:gd name="T55" fmla="*/ 128 h 184"/>
                  <a:gd name="T56" fmla="*/ 525 w 559"/>
                  <a:gd name="T57" fmla="*/ 140 h 184"/>
                  <a:gd name="T58" fmla="*/ 541 w 559"/>
                  <a:gd name="T59" fmla="*/ 164 h 184"/>
                  <a:gd name="T60" fmla="*/ 558 w 559"/>
                  <a:gd name="T61" fmla="*/ 183 h 18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59" h="184">
                    <a:moveTo>
                      <a:pt x="558" y="183"/>
                    </a:moveTo>
                    <a:lnTo>
                      <a:pt x="550" y="153"/>
                    </a:lnTo>
                    <a:lnTo>
                      <a:pt x="539" y="133"/>
                    </a:lnTo>
                    <a:lnTo>
                      <a:pt x="505" y="111"/>
                    </a:lnTo>
                    <a:lnTo>
                      <a:pt x="447" y="88"/>
                    </a:lnTo>
                    <a:lnTo>
                      <a:pt x="404" y="81"/>
                    </a:lnTo>
                    <a:lnTo>
                      <a:pt x="367" y="74"/>
                    </a:lnTo>
                    <a:lnTo>
                      <a:pt x="310" y="69"/>
                    </a:lnTo>
                    <a:lnTo>
                      <a:pt x="265" y="60"/>
                    </a:lnTo>
                    <a:lnTo>
                      <a:pt x="224" y="54"/>
                    </a:lnTo>
                    <a:lnTo>
                      <a:pt x="182" y="49"/>
                    </a:lnTo>
                    <a:lnTo>
                      <a:pt x="134" y="43"/>
                    </a:lnTo>
                    <a:lnTo>
                      <a:pt x="64" y="42"/>
                    </a:lnTo>
                    <a:lnTo>
                      <a:pt x="66" y="44"/>
                    </a:lnTo>
                    <a:lnTo>
                      <a:pt x="29" y="41"/>
                    </a:lnTo>
                    <a:lnTo>
                      <a:pt x="17" y="27"/>
                    </a:lnTo>
                    <a:lnTo>
                      <a:pt x="21" y="0"/>
                    </a:lnTo>
                    <a:lnTo>
                      <a:pt x="1" y="24"/>
                    </a:lnTo>
                    <a:lnTo>
                      <a:pt x="0" y="40"/>
                    </a:lnTo>
                    <a:lnTo>
                      <a:pt x="21" y="52"/>
                    </a:lnTo>
                    <a:lnTo>
                      <a:pt x="66" y="57"/>
                    </a:lnTo>
                    <a:lnTo>
                      <a:pt x="140" y="60"/>
                    </a:lnTo>
                    <a:lnTo>
                      <a:pt x="220" y="70"/>
                    </a:lnTo>
                    <a:lnTo>
                      <a:pt x="283" y="80"/>
                    </a:lnTo>
                    <a:lnTo>
                      <a:pt x="356" y="90"/>
                    </a:lnTo>
                    <a:lnTo>
                      <a:pt x="417" y="100"/>
                    </a:lnTo>
                    <a:lnTo>
                      <a:pt x="461" y="109"/>
                    </a:lnTo>
                    <a:lnTo>
                      <a:pt x="498" y="128"/>
                    </a:lnTo>
                    <a:lnTo>
                      <a:pt x="525" y="140"/>
                    </a:lnTo>
                    <a:lnTo>
                      <a:pt x="541" y="164"/>
                    </a:lnTo>
                    <a:lnTo>
                      <a:pt x="558" y="183"/>
                    </a:lnTo>
                  </a:path>
                </a:pathLst>
              </a:custGeom>
              <a:solidFill>
                <a:srgbClr val="FFFFFF"/>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grpSp>
      </p:grpSp>
      <p:sp>
        <p:nvSpPr>
          <p:cNvPr id="2070" name="Rectangle 22"/>
          <p:cNvSpPr>
            <a:spLocks noGrp="1" noChangeArrowheads="1"/>
          </p:cNvSpPr>
          <p:nvPr>
            <p:ph type="title"/>
          </p:nvPr>
        </p:nvSpPr>
        <p:spPr bwMode="auto">
          <a:xfrm>
            <a:off x="473075" y="1216025"/>
            <a:ext cx="8077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2071" name="Rectangle 23"/>
          <p:cNvSpPr>
            <a:spLocks noGrp="1" noChangeArrowheads="1"/>
          </p:cNvSpPr>
          <p:nvPr>
            <p:ph type="body" idx="1"/>
          </p:nvPr>
        </p:nvSpPr>
        <p:spPr bwMode="auto">
          <a:xfrm>
            <a:off x="495300" y="2441575"/>
            <a:ext cx="8064500" cy="350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72" name="Rectangle 24"/>
          <p:cNvSpPr>
            <a:spLocks noGrp="1" noChangeArrowheads="1"/>
          </p:cNvSpPr>
          <p:nvPr>
            <p:ph type="dt" sz="half" idx="2"/>
          </p:nvPr>
        </p:nvSpPr>
        <p:spPr bwMode="auto">
          <a:xfrm>
            <a:off x="508000" y="6067425"/>
            <a:ext cx="2387600" cy="498475"/>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fontAlgn="auto">
              <a:spcBef>
                <a:spcPts val="0"/>
              </a:spcBef>
              <a:spcAft>
                <a:spcPts val="0"/>
              </a:spcAft>
              <a:defRPr sz="1400">
                <a:latin typeface="+mn-lt"/>
                <a:cs typeface="+mn-cs"/>
              </a:defRPr>
            </a:lvl1pPr>
          </a:lstStyle>
          <a:p>
            <a:pPr>
              <a:defRPr/>
            </a:pPr>
            <a:fld id="{5B1DFF51-BE6C-472B-995A-0AC285DE8ED8}" type="datetime1">
              <a:rPr lang="en-US"/>
              <a:pPr>
                <a:defRPr/>
              </a:pPr>
              <a:t>6/25/2018</a:t>
            </a:fld>
            <a:endParaRPr lang="en-US"/>
          </a:p>
        </p:txBody>
      </p:sp>
      <p:sp>
        <p:nvSpPr>
          <p:cNvPr id="2073" name="Rectangle 25"/>
          <p:cNvSpPr>
            <a:spLocks noGrp="1" noChangeArrowheads="1"/>
          </p:cNvSpPr>
          <p:nvPr>
            <p:ph type="ftr" sz="quarter" idx="3"/>
          </p:nvPr>
        </p:nvSpPr>
        <p:spPr bwMode="auto">
          <a:xfrm>
            <a:off x="3048000" y="6067425"/>
            <a:ext cx="3225800" cy="498475"/>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fontAlgn="auto">
              <a:spcBef>
                <a:spcPts val="0"/>
              </a:spcBef>
              <a:spcAft>
                <a:spcPts val="0"/>
              </a:spcAft>
              <a:defRPr sz="1400">
                <a:latin typeface="+mn-lt"/>
                <a:cs typeface="+mn-cs"/>
              </a:defRPr>
            </a:lvl1pPr>
          </a:lstStyle>
          <a:p>
            <a:pPr>
              <a:defRPr/>
            </a:pPr>
            <a:endParaRPr lang="en-US"/>
          </a:p>
        </p:txBody>
      </p:sp>
      <p:sp>
        <p:nvSpPr>
          <p:cNvPr id="2074" name="Rectangle 26"/>
          <p:cNvSpPr>
            <a:spLocks noGrp="1" noChangeArrowheads="1"/>
          </p:cNvSpPr>
          <p:nvPr>
            <p:ph type="sldNum" sz="quarter" idx="4"/>
          </p:nvPr>
        </p:nvSpPr>
        <p:spPr bwMode="auto">
          <a:xfrm>
            <a:off x="2582863" y="38100"/>
            <a:ext cx="2133600" cy="511175"/>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fontAlgn="auto">
              <a:spcBef>
                <a:spcPts val="0"/>
              </a:spcBef>
              <a:spcAft>
                <a:spcPts val="0"/>
              </a:spcAft>
              <a:defRPr sz="1400" b="1">
                <a:solidFill>
                  <a:srgbClr val="FFFF00"/>
                </a:solidFill>
                <a:latin typeface="+mn-lt"/>
                <a:cs typeface="+mn-cs"/>
              </a:defRPr>
            </a:lvl1pPr>
          </a:lstStyle>
          <a:p>
            <a:pPr>
              <a:defRPr/>
            </a:pPr>
            <a:fld id="{77285269-1968-450F-AC62-7B280EA9EC48}" type="slidenum">
              <a:rPr lang="en-US"/>
              <a:pPr>
                <a:defRPr/>
              </a:pPr>
              <a:t>‹#›</a:t>
            </a:fld>
            <a:endParaRPr lang="en-US" dirty="0"/>
          </a:p>
        </p:txBody>
      </p:sp>
      <p:sp>
        <p:nvSpPr>
          <p:cNvPr id="1032" name="Freeform 27"/>
          <p:cNvSpPr>
            <a:spLocks/>
          </p:cNvSpPr>
          <p:nvPr/>
        </p:nvSpPr>
        <p:spPr bwMode="auto">
          <a:xfrm>
            <a:off x="3654425" y="2257425"/>
            <a:ext cx="2047875" cy="90488"/>
          </a:xfrm>
          <a:custGeom>
            <a:avLst/>
            <a:gdLst>
              <a:gd name="T0" fmla="*/ 2147483647 w 1290"/>
              <a:gd name="T1" fmla="*/ 0 h 57"/>
              <a:gd name="T2" fmla="*/ 0 w 1290"/>
              <a:gd name="T3" fmla="*/ 2147483647 h 57"/>
              <a:gd name="T4" fmla="*/ 2147483647 w 1290"/>
              <a:gd name="T5" fmla="*/ 2147483647 h 57"/>
              <a:gd name="T6" fmla="*/ 2147483647 w 1290"/>
              <a:gd name="T7" fmla="*/ 2147483647 h 57"/>
              <a:gd name="T8" fmla="*/ 2147483647 w 1290"/>
              <a:gd name="T9" fmla="*/ 2147483647 h 57"/>
              <a:gd name="T10" fmla="*/ 2147483647 w 1290"/>
              <a:gd name="T11" fmla="*/ 2147483647 h 57"/>
              <a:gd name="T12" fmla="*/ 2147483647 w 1290"/>
              <a:gd name="T13" fmla="*/ 2147483647 h 57"/>
              <a:gd name="T14" fmla="*/ 2147483647 w 1290"/>
              <a:gd name="T15" fmla="*/ 2147483647 h 57"/>
              <a:gd name="T16" fmla="*/ 2147483647 w 1290"/>
              <a:gd name="T17" fmla="*/ 2147483647 h 57"/>
              <a:gd name="T18" fmla="*/ 2147483647 w 1290"/>
              <a:gd name="T19" fmla="*/ 2147483647 h 57"/>
              <a:gd name="T20" fmla="*/ 2147483647 w 1290"/>
              <a:gd name="T21" fmla="*/ 2147483647 h 57"/>
              <a:gd name="T22" fmla="*/ 2147483647 w 1290"/>
              <a:gd name="T23" fmla="*/ 2147483647 h 57"/>
              <a:gd name="T24" fmla="*/ 2147483647 w 1290"/>
              <a:gd name="T25" fmla="*/ 2147483647 h 57"/>
              <a:gd name="T26" fmla="*/ 2147483647 w 1290"/>
              <a:gd name="T27" fmla="*/ 2147483647 h 57"/>
              <a:gd name="T28" fmla="*/ 2147483647 w 1290"/>
              <a:gd name="T29" fmla="*/ 2147483647 h 57"/>
              <a:gd name="T30" fmla="*/ 2147483647 w 1290"/>
              <a:gd name="T31" fmla="*/ 2147483647 h 57"/>
              <a:gd name="T32" fmla="*/ 2147483647 w 1290"/>
              <a:gd name="T33" fmla="*/ 2147483647 h 57"/>
              <a:gd name="T34" fmla="*/ 2147483647 w 1290"/>
              <a:gd name="T35" fmla="*/ 2147483647 h 57"/>
              <a:gd name="T36" fmla="*/ 2147483647 w 1290"/>
              <a:gd name="T37" fmla="*/ 2147483647 h 57"/>
              <a:gd name="T38" fmla="*/ 2147483647 w 1290"/>
              <a:gd name="T39" fmla="*/ 2147483647 h 57"/>
              <a:gd name="T40" fmla="*/ 2147483647 w 1290"/>
              <a:gd name="T41" fmla="*/ 2147483647 h 57"/>
              <a:gd name="T42" fmla="*/ 2147483647 w 1290"/>
              <a:gd name="T43" fmla="*/ 2147483647 h 57"/>
              <a:gd name="T44" fmla="*/ 2147483647 w 1290"/>
              <a:gd name="T45" fmla="*/ 2147483647 h 57"/>
              <a:gd name="T46" fmla="*/ 2147483647 w 1290"/>
              <a:gd name="T47" fmla="*/ 2147483647 h 57"/>
              <a:gd name="T48" fmla="*/ 2147483647 w 1290"/>
              <a:gd name="T49" fmla="*/ 2147483647 h 57"/>
              <a:gd name="T50" fmla="*/ 2147483647 w 1290"/>
              <a:gd name="T51" fmla="*/ 2147483647 h 57"/>
              <a:gd name="T52" fmla="*/ 2147483647 w 1290"/>
              <a:gd name="T53" fmla="*/ 2147483647 h 57"/>
              <a:gd name="T54" fmla="*/ 2147483647 w 1290"/>
              <a:gd name="T55" fmla="*/ 2147483647 h 57"/>
              <a:gd name="T56" fmla="*/ 2147483647 w 1290"/>
              <a:gd name="T57" fmla="*/ 2147483647 h 57"/>
              <a:gd name="T58" fmla="*/ 2147483647 w 1290"/>
              <a:gd name="T59" fmla="*/ 2147483647 h 57"/>
              <a:gd name="T60" fmla="*/ 2147483647 w 1290"/>
              <a:gd name="T61" fmla="*/ 2147483647 h 57"/>
              <a:gd name="T62" fmla="*/ 2147483647 w 1290"/>
              <a:gd name="T63" fmla="*/ 2147483647 h 57"/>
              <a:gd name="T64" fmla="*/ 2147483647 w 1290"/>
              <a:gd name="T65" fmla="*/ 2147483647 h 57"/>
              <a:gd name="T66" fmla="*/ 2147483647 w 1290"/>
              <a:gd name="T67" fmla="*/ 2147483647 h 57"/>
              <a:gd name="T68" fmla="*/ 2147483647 w 1290"/>
              <a:gd name="T69" fmla="*/ 2147483647 h 57"/>
              <a:gd name="T70" fmla="*/ 2147483647 w 1290"/>
              <a:gd name="T71" fmla="*/ 0 h 57"/>
              <a:gd name="T72" fmla="*/ 2147483647 w 1290"/>
              <a:gd name="T73" fmla="*/ 2147483647 h 57"/>
              <a:gd name="T74" fmla="*/ 2147483647 w 1290"/>
              <a:gd name="T75" fmla="*/ 2147483647 h 57"/>
              <a:gd name="T76" fmla="*/ 2147483647 w 1290"/>
              <a:gd name="T77" fmla="*/ 0 h 57"/>
              <a:gd name="T78" fmla="*/ 2147483647 w 1290"/>
              <a:gd name="T79" fmla="*/ 2147483647 h 57"/>
              <a:gd name="T80" fmla="*/ 2147483647 w 1290"/>
              <a:gd name="T81" fmla="*/ 2147483647 h 5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290" h="57">
                <a:moveTo>
                  <a:pt x="10" y="0"/>
                </a:moveTo>
                <a:lnTo>
                  <a:pt x="0" y="19"/>
                </a:lnTo>
                <a:lnTo>
                  <a:pt x="2" y="40"/>
                </a:lnTo>
                <a:lnTo>
                  <a:pt x="28" y="50"/>
                </a:lnTo>
                <a:lnTo>
                  <a:pt x="148" y="53"/>
                </a:lnTo>
                <a:lnTo>
                  <a:pt x="297" y="53"/>
                </a:lnTo>
                <a:lnTo>
                  <a:pt x="468" y="53"/>
                </a:lnTo>
                <a:lnTo>
                  <a:pt x="667" y="53"/>
                </a:lnTo>
                <a:lnTo>
                  <a:pt x="830" y="53"/>
                </a:lnTo>
                <a:lnTo>
                  <a:pt x="993" y="55"/>
                </a:lnTo>
                <a:lnTo>
                  <a:pt x="1139" y="53"/>
                </a:lnTo>
                <a:lnTo>
                  <a:pt x="1226" y="56"/>
                </a:lnTo>
                <a:lnTo>
                  <a:pt x="1279" y="47"/>
                </a:lnTo>
                <a:lnTo>
                  <a:pt x="1289" y="25"/>
                </a:lnTo>
                <a:lnTo>
                  <a:pt x="1275" y="14"/>
                </a:lnTo>
                <a:lnTo>
                  <a:pt x="1274" y="27"/>
                </a:lnTo>
                <a:lnTo>
                  <a:pt x="1261" y="35"/>
                </a:lnTo>
                <a:lnTo>
                  <a:pt x="1236" y="38"/>
                </a:lnTo>
                <a:lnTo>
                  <a:pt x="1196" y="40"/>
                </a:lnTo>
                <a:lnTo>
                  <a:pt x="1121" y="40"/>
                </a:lnTo>
                <a:lnTo>
                  <a:pt x="973" y="40"/>
                </a:lnTo>
                <a:lnTo>
                  <a:pt x="844" y="40"/>
                </a:lnTo>
                <a:lnTo>
                  <a:pt x="712" y="38"/>
                </a:lnTo>
                <a:lnTo>
                  <a:pt x="584" y="40"/>
                </a:lnTo>
                <a:lnTo>
                  <a:pt x="432" y="42"/>
                </a:lnTo>
                <a:lnTo>
                  <a:pt x="315" y="43"/>
                </a:lnTo>
                <a:lnTo>
                  <a:pt x="226" y="40"/>
                </a:lnTo>
                <a:lnTo>
                  <a:pt x="141" y="42"/>
                </a:lnTo>
                <a:lnTo>
                  <a:pt x="78" y="40"/>
                </a:lnTo>
                <a:lnTo>
                  <a:pt x="41" y="40"/>
                </a:lnTo>
                <a:lnTo>
                  <a:pt x="20" y="35"/>
                </a:lnTo>
                <a:lnTo>
                  <a:pt x="14" y="22"/>
                </a:lnTo>
                <a:lnTo>
                  <a:pt x="10" y="4"/>
                </a:lnTo>
                <a:lnTo>
                  <a:pt x="5" y="5"/>
                </a:lnTo>
                <a:lnTo>
                  <a:pt x="7" y="6"/>
                </a:lnTo>
                <a:lnTo>
                  <a:pt x="10" y="0"/>
                </a:lnTo>
                <a:lnTo>
                  <a:pt x="10" y="4"/>
                </a:lnTo>
                <a:lnTo>
                  <a:pt x="9" y="6"/>
                </a:lnTo>
                <a:lnTo>
                  <a:pt x="10" y="0"/>
                </a:lnTo>
                <a:lnTo>
                  <a:pt x="10" y="4"/>
                </a:lnTo>
                <a:lnTo>
                  <a:pt x="9" y="7"/>
                </a:lnTo>
              </a:path>
            </a:pathLst>
          </a:custGeom>
          <a:solidFill>
            <a:srgbClr val="FFFF99"/>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4076" r:id="rId1"/>
    <p:sldLayoutId id="2147484077" r:id="rId2"/>
    <p:sldLayoutId id="2147484078" r:id="rId3"/>
    <p:sldLayoutId id="2147484079" r:id="rId4"/>
    <p:sldLayoutId id="2147484080" r:id="rId5"/>
  </p:sldLayoutIdLst>
  <p:transition>
    <p:split orient="vert" dir="in"/>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2070"/>
                                        </p:tgtEl>
                                        <p:attrNameLst>
                                          <p:attrName>style.visibility</p:attrName>
                                        </p:attrNameLst>
                                      </p:cBhvr>
                                      <p:to>
                                        <p:strVal val="visible"/>
                                      </p:to>
                                    </p:set>
                                    <p:anim calcmode="lin" valueType="num">
                                      <p:cBhvr>
                                        <p:cTn id="7" dur="1000" fill="hold"/>
                                        <p:tgtEl>
                                          <p:spTgt spid="2070"/>
                                        </p:tgtEl>
                                        <p:attrNameLst>
                                          <p:attrName>ppt_w</p:attrName>
                                        </p:attrNameLst>
                                      </p:cBhvr>
                                      <p:tavLst>
                                        <p:tav tm="0">
                                          <p:val>
                                            <p:strVal val="#ppt_w+.3"/>
                                          </p:val>
                                        </p:tav>
                                        <p:tav tm="100000">
                                          <p:val>
                                            <p:strVal val="#ppt_w"/>
                                          </p:val>
                                        </p:tav>
                                      </p:tavLst>
                                    </p:anim>
                                    <p:anim calcmode="lin" valueType="num">
                                      <p:cBhvr>
                                        <p:cTn id="8" dur="1000" fill="hold"/>
                                        <p:tgtEl>
                                          <p:spTgt spid="2070"/>
                                        </p:tgtEl>
                                        <p:attrNameLst>
                                          <p:attrName>ppt_h</p:attrName>
                                        </p:attrNameLst>
                                      </p:cBhvr>
                                      <p:tavLst>
                                        <p:tav tm="0">
                                          <p:val>
                                            <p:strVal val="#ppt_h"/>
                                          </p:val>
                                        </p:tav>
                                        <p:tav tm="100000">
                                          <p:val>
                                            <p:strVal val="#ppt_h"/>
                                          </p:val>
                                        </p:tav>
                                      </p:tavLst>
                                    </p:anim>
                                    <p:animEffect transition="in" filter="fade">
                                      <p:cBhvr>
                                        <p:cTn id="9" dur="1000"/>
                                        <p:tgtEl>
                                          <p:spTgt spid="2070"/>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2071">
                                            <p:txEl>
                                              <p:pRg st="0" end="0"/>
                                            </p:txEl>
                                          </p:spTgt>
                                        </p:tgtEl>
                                        <p:attrNameLst>
                                          <p:attrName>style.visibility</p:attrName>
                                        </p:attrNameLst>
                                      </p:cBhvr>
                                      <p:to>
                                        <p:strVal val="visible"/>
                                      </p:to>
                                    </p:set>
                                    <p:anim calcmode="lin" valueType="num">
                                      <p:cBhvr>
                                        <p:cTn id="14" dur="1000" fill="hold"/>
                                        <p:tgtEl>
                                          <p:spTgt spid="2071">
                                            <p:txEl>
                                              <p:pRg st="0" end="0"/>
                                            </p:txEl>
                                          </p:spTgt>
                                        </p:tgtEl>
                                        <p:attrNameLst>
                                          <p:attrName>ppt_w</p:attrName>
                                        </p:attrNameLst>
                                      </p:cBhvr>
                                      <p:tavLst>
                                        <p:tav tm="0">
                                          <p:val>
                                            <p:strVal val="#ppt_w+.3"/>
                                          </p:val>
                                        </p:tav>
                                        <p:tav tm="100000">
                                          <p:val>
                                            <p:strVal val="#ppt_w"/>
                                          </p:val>
                                        </p:tav>
                                      </p:tavLst>
                                    </p:anim>
                                    <p:anim calcmode="lin" valueType="num">
                                      <p:cBhvr>
                                        <p:cTn id="15" dur="1000" fill="hold"/>
                                        <p:tgtEl>
                                          <p:spTgt spid="2071">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2071">
                                            <p:txEl>
                                              <p:pRg st="0" end="0"/>
                                            </p:txEl>
                                          </p:spTgt>
                                        </p:tgtEl>
                                      </p:cBhvr>
                                    </p:animEffect>
                                  </p:childTnLst>
                                </p:cTn>
                              </p:par>
                              <p:par>
                                <p:cTn id="17" presetID="50" presetClass="entr" presetSubtype="0" decel="100000" fill="hold" grpId="0" nodeType="withEffect">
                                  <p:stCondLst>
                                    <p:cond delay="0"/>
                                  </p:stCondLst>
                                  <p:childTnLst>
                                    <p:set>
                                      <p:cBhvr>
                                        <p:cTn id="18" dur="1" fill="hold">
                                          <p:stCondLst>
                                            <p:cond delay="0"/>
                                          </p:stCondLst>
                                        </p:cTn>
                                        <p:tgtEl>
                                          <p:spTgt spid="2071">
                                            <p:txEl>
                                              <p:pRg st="1" end="1"/>
                                            </p:txEl>
                                          </p:spTgt>
                                        </p:tgtEl>
                                        <p:attrNameLst>
                                          <p:attrName>style.visibility</p:attrName>
                                        </p:attrNameLst>
                                      </p:cBhvr>
                                      <p:to>
                                        <p:strVal val="visible"/>
                                      </p:to>
                                    </p:set>
                                    <p:anim calcmode="lin" valueType="num">
                                      <p:cBhvr>
                                        <p:cTn id="19" dur="1000" fill="hold"/>
                                        <p:tgtEl>
                                          <p:spTgt spid="2071">
                                            <p:txEl>
                                              <p:pRg st="1" end="1"/>
                                            </p:txEl>
                                          </p:spTgt>
                                        </p:tgtEl>
                                        <p:attrNameLst>
                                          <p:attrName>ppt_w</p:attrName>
                                        </p:attrNameLst>
                                      </p:cBhvr>
                                      <p:tavLst>
                                        <p:tav tm="0">
                                          <p:val>
                                            <p:strVal val="#ppt_w+.3"/>
                                          </p:val>
                                        </p:tav>
                                        <p:tav tm="100000">
                                          <p:val>
                                            <p:strVal val="#ppt_w"/>
                                          </p:val>
                                        </p:tav>
                                      </p:tavLst>
                                    </p:anim>
                                    <p:anim calcmode="lin" valueType="num">
                                      <p:cBhvr>
                                        <p:cTn id="20" dur="1000" fill="hold"/>
                                        <p:tgtEl>
                                          <p:spTgt spid="2071">
                                            <p:txEl>
                                              <p:pRg st="1" end="1"/>
                                            </p:txEl>
                                          </p:spTgt>
                                        </p:tgtEl>
                                        <p:attrNameLst>
                                          <p:attrName>ppt_h</p:attrName>
                                        </p:attrNameLst>
                                      </p:cBhvr>
                                      <p:tavLst>
                                        <p:tav tm="0">
                                          <p:val>
                                            <p:strVal val="#ppt_h"/>
                                          </p:val>
                                        </p:tav>
                                        <p:tav tm="100000">
                                          <p:val>
                                            <p:strVal val="#ppt_h"/>
                                          </p:val>
                                        </p:tav>
                                      </p:tavLst>
                                    </p:anim>
                                    <p:animEffect transition="in" filter="fade">
                                      <p:cBhvr>
                                        <p:cTn id="21" dur="1000"/>
                                        <p:tgtEl>
                                          <p:spTgt spid="2071">
                                            <p:txEl>
                                              <p:pRg st="1" end="1"/>
                                            </p:txEl>
                                          </p:spTgt>
                                        </p:tgtEl>
                                      </p:cBhvr>
                                    </p:animEffect>
                                  </p:childTnLst>
                                </p:cTn>
                              </p:par>
                              <p:par>
                                <p:cTn id="22" presetID="50" presetClass="entr" presetSubtype="0" decel="100000" fill="hold" grpId="0" nodeType="withEffect">
                                  <p:stCondLst>
                                    <p:cond delay="0"/>
                                  </p:stCondLst>
                                  <p:childTnLst>
                                    <p:set>
                                      <p:cBhvr>
                                        <p:cTn id="23" dur="1" fill="hold">
                                          <p:stCondLst>
                                            <p:cond delay="0"/>
                                          </p:stCondLst>
                                        </p:cTn>
                                        <p:tgtEl>
                                          <p:spTgt spid="2071">
                                            <p:txEl>
                                              <p:pRg st="2" end="2"/>
                                            </p:txEl>
                                          </p:spTgt>
                                        </p:tgtEl>
                                        <p:attrNameLst>
                                          <p:attrName>style.visibility</p:attrName>
                                        </p:attrNameLst>
                                      </p:cBhvr>
                                      <p:to>
                                        <p:strVal val="visible"/>
                                      </p:to>
                                    </p:set>
                                    <p:anim calcmode="lin" valueType="num">
                                      <p:cBhvr>
                                        <p:cTn id="24" dur="1000" fill="hold"/>
                                        <p:tgtEl>
                                          <p:spTgt spid="2071">
                                            <p:txEl>
                                              <p:pRg st="2" end="2"/>
                                            </p:txEl>
                                          </p:spTgt>
                                        </p:tgtEl>
                                        <p:attrNameLst>
                                          <p:attrName>ppt_w</p:attrName>
                                        </p:attrNameLst>
                                      </p:cBhvr>
                                      <p:tavLst>
                                        <p:tav tm="0">
                                          <p:val>
                                            <p:strVal val="#ppt_w+.3"/>
                                          </p:val>
                                        </p:tav>
                                        <p:tav tm="100000">
                                          <p:val>
                                            <p:strVal val="#ppt_w"/>
                                          </p:val>
                                        </p:tav>
                                      </p:tavLst>
                                    </p:anim>
                                    <p:anim calcmode="lin" valueType="num">
                                      <p:cBhvr>
                                        <p:cTn id="25" dur="1000" fill="hold"/>
                                        <p:tgtEl>
                                          <p:spTgt spid="2071">
                                            <p:txEl>
                                              <p:pRg st="2" end="2"/>
                                            </p:txEl>
                                          </p:spTgt>
                                        </p:tgtEl>
                                        <p:attrNameLst>
                                          <p:attrName>ppt_h</p:attrName>
                                        </p:attrNameLst>
                                      </p:cBhvr>
                                      <p:tavLst>
                                        <p:tav tm="0">
                                          <p:val>
                                            <p:strVal val="#ppt_h"/>
                                          </p:val>
                                        </p:tav>
                                        <p:tav tm="100000">
                                          <p:val>
                                            <p:strVal val="#ppt_h"/>
                                          </p:val>
                                        </p:tav>
                                      </p:tavLst>
                                    </p:anim>
                                    <p:animEffect transition="in" filter="fade">
                                      <p:cBhvr>
                                        <p:cTn id="26" dur="1000"/>
                                        <p:tgtEl>
                                          <p:spTgt spid="2071">
                                            <p:txEl>
                                              <p:pRg st="2" end="2"/>
                                            </p:txEl>
                                          </p:spTgt>
                                        </p:tgtEl>
                                      </p:cBhvr>
                                    </p:animEffect>
                                  </p:childTnLst>
                                </p:cTn>
                              </p:par>
                              <p:par>
                                <p:cTn id="27" presetID="50" presetClass="entr" presetSubtype="0" decel="100000" fill="hold" grpId="0" nodeType="withEffect">
                                  <p:stCondLst>
                                    <p:cond delay="0"/>
                                  </p:stCondLst>
                                  <p:childTnLst>
                                    <p:set>
                                      <p:cBhvr>
                                        <p:cTn id="28" dur="1" fill="hold">
                                          <p:stCondLst>
                                            <p:cond delay="0"/>
                                          </p:stCondLst>
                                        </p:cTn>
                                        <p:tgtEl>
                                          <p:spTgt spid="2071">
                                            <p:txEl>
                                              <p:pRg st="3" end="3"/>
                                            </p:txEl>
                                          </p:spTgt>
                                        </p:tgtEl>
                                        <p:attrNameLst>
                                          <p:attrName>style.visibility</p:attrName>
                                        </p:attrNameLst>
                                      </p:cBhvr>
                                      <p:to>
                                        <p:strVal val="visible"/>
                                      </p:to>
                                    </p:set>
                                    <p:anim calcmode="lin" valueType="num">
                                      <p:cBhvr>
                                        <p:cTn id="29" dur="1000" fill="hold"/>
                                        <p:tgtEl>
                                          <p:spTgt spid="2071">
                                            <p:txEl>
                                              <p:pRg st="3" end="3"/>
                                            </p:txEl>
                                          </p:spTgt>
                                        </p:tgtEl>
                                        <p:attrNameLst>
                                          <p:attrName>ppt_w</p:attrName>
                                        </p:attrNameLst>
                                      </p:cBhvr>
                                      <p:tavLst>
                                        <p:tav tm="0">
                                          <p:val>
                                            <p:strVal val="#ppt_w+.3"/>
                                          </p:val>
                                        </p:tav>
                                        <p:tav tm="100000">
                                          <p:val>
                                            <p:strVal val="#ppt_w"/>
                                          </p:val>
                                        </p:tav>
                                      </p:tavLst>
                                    </p:anim>
                                    <p:anim calcmode="lin" valueType="num">
                                      <p:cBhvr>
                                        <p:cTn id="30" dur="1000" fill="hold"/>
                                        <p:tgtEl>
                                          <p:spTgt spid="2071">
                                            <p:txEl>
                                              <p:pRg st="3" end="3"/>
                                            </p:txEl>
                                          </p:spTgt>
                                        </p:tgtEl>
                                        <p:attrNameLst>
                                          <p:attrName>ppt_h</p:attrName>
                                        </p:attrNameLst>
                                      </p:cBhvr>
                                      <p:tavLst>
                                        <p:tav tm="0">
                                          <p:val>
                                            <p:strVal val="#ppt_h"/>
                                          </p:val>
                                        </p:tav>
                                        <p:tav tm="100000">
                                          <p:val>
                                            <p:strVal val="#ppt_h"/>
                                          </p:val>
                                        </p:tav>
                                      </p:tavLst>
                                    </p:anim>
                                    <p:animEffect transition="in" filter="fade">
                                      <p:cBhvr>
                                        <p:cTn id="31" dur="1000"/>
                                        <p:tgtEl>
                                          <p:spTgt spid="2071">
                                            <p:txEl>
                                              <p:pRg st="3" end="3"/>
                                            </p:txEl>
                                          </p:spTgt>
                                        </p:tgtEl>
                                      </p:cBhvr>
                                    </p:animEffect>
                                  </p:childTnLst>
                                </p:cTn>
                              </p:par>
                              <p:par>
                                <p:cTn id="32" presetID="50" presetClass="entr" presetSubtype="0" decel="100000" fill="hold" grpId="0" nodeType="withEffect">
                                  <p:stCondLst>
                                    <p:cond delay="0"/>
                                  </p:stCondLst>
                                  <p:childTnLst>
                                    <p:set>
                                      <p:cBhvr>
                                        <p:cTn id="33" dur="1" fill="hold">
                                          <p:stCondLst>
                                            <p:cond delay="0"/>
                                          </p:stCondLst>
                                        </p:cTn>
                                        <p:tgtEl>
                                          <p:spTgt spid="2071">
                                            <p:txEl>
                                              <p:pRg st="4" end="4"/>
                                            </p:txEl>
                                          </p:spTgt>
                                        </p:tgtEl>
                                        <p:attrNameLst>
                                          <p:attrName>style.visibility</p:attrName>
                                        </p:attrNameLst>
                                      </p:cBhvr>
                                      <p:to>
                                        <p:strVal val="visible"/>
                                      </p:to>
                                    </p:set>
                                    <p:anim calcmode="lin" valueType="num">
                                      <p:cBhvr>
                                        <p:cTn id="34" dur="1000" fill="hold"/>
                                        <p:tgtEl>
                                          <p:spTgt spid="2071">
                                            <p:txEl>
                                              <p:pRg st="4" end="4"/>
                                            </p:txEl>
                                          </p:spTgt>
                                        </p:tgtEl>
                                        <p:attrNameLst>
                                          <p:attrName>ppt_w</p:attrName>
                                        </p:attrNameLst>
                                      </p:cBhvr>
                                      <p:tavLst>
                                        <p:tav tm="0">
                                          <p:val>
                                            <p:strVal val="#ppt_w+.3"/>
                                          </p:val>
                                        </p:tav>
                                        <p:tav tm="100000">
                                          <p:val>
                                            <p:strVal val="#ppt_w"/>
                                          </p:val>
                                        </p:tav>
                                      </p:tavLst>
                                    </p:anim>
                                    <p:anim calcmode="lin" valueType="num">
                                      <p:cBhvr>
                                        <p:cTn id="35" dur="1000" fill="hold"/>
                                        <p:tgtEl>
                                          <p:spTgt spid="2071">
                                            <p:txEl>
                                              <p:pRg st="4" end="4"/>
                                            </p:txEl>
                                          </p:spTgt>
                                        </p:tgtEl>
                                        <p:attrNameLst>
                                          <p:attrName>ppt_h</p:attrName>
                                        </p:attrNameLst>
                                      </p:cBhvr>
                                      <p:tavLst>
                                        <p:tav tm="0">
                                          <p:val>
                                            <p:strVal val="#ppt_h"/>
                                          </p:val>
                                        </p:tav>
                                        <p:tav tm="100000">
                                          <p:val>
                                            <p:strVal val="#ppt_h"/>
                                          </p:val>
                                        </p:tav>
                                      </p:tavLst>
                                    </p:anim>
                                    <p:animEffect transition="in" filter="fade">
                                      <p:cBhvr>
                                        <p:cTn id="36" dur="1000"/>
                                        <p:tgtEl>
                                          <p:spTgt spid="207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70" grpId="0"/>
      <p:bldP spid="2071" grpId="0" build="p">
        <p:tmplLst>
          <p:tmpl lvl="1">
            <p:tnLst>
              <p:par>
                <p:cTn presetID="50" presetClass="entr" presetSubtype="0" decel="100000" fill="hold" nodeType="clickEffect">
                  <p:stCondLst>
                    <p:cond delay="0"/>
                  </p:stCondLst>
                  <p:childTnLst>
                    <p:set>
                      <p:cBhvr>
                        <p:cTn dur="1" fill="hold">
                          <p:stCondLst>
                            <p:cond delay="0"/>
                          </p:stCondLst>
                        </p:cTn>
                        <p:tgtEl>
                          <p:spTgt spid="2071"/>
                        </p:tgtEl>
                        <p:attrNameLst>
                          <p:attrName>style.visibility</p:attrName>
                        </p:attrNameLst>
                      </p:cBhvr>
                      <p:to>
                        <p:strVal val="visible"/>
                      </p:to>
                    </p:set>
                    <p:anim calcmode="lin" valueType="num">
                      <p:cBhvr>
                        <p:cTn dur="1000" fill="hold"/>
                        <p:tgtEl>
                          <p:spTgt spid="2071"/>
                        </p:tgtEl>
                        <p:attrNameLst>
                          <p:attrName>ppt_w</p:attrName>
                        </p:attrNameLst>
                      </p:cBhvr>
                      <p:tavLst>
                        <p:tav tm="0">
                          <p:val>
                            <p:strVal val="#ppt_w+.3"/>
                          </p:val>
                        </p:tav>
                        <p:tav tm="100000">
                          <p:val>
                            <p:strVal val="#ppt_w"/>
                          </p:val>
                        </p:tav>
                      </p:tavLst>
                    </p:anim>
                    <p:anim calcmode="lin" valueType="num">
                      <p:cBhvr>
                        <p:cTn dur="1000" fill="hold"/>
                        <p:tgtEl>
                          <p:spTgt spid="2071"/>
                        </p:tgtEl>
                        <p:attrNameLst>
                          <p:attrName>ppt_h</p:attrName>
                        </p:attrNameLst>
                      </p:cBhvr>
                      <p:tavLst>
                        <p:tav tm="0">
                          <p:val>
                            <p:strVal val="#ppt_h"/>
                          </p:val>
                        </p:tav>
                        <p:tav tm="100000">
                          <p:val>
                            <p:strVal val="#ppt_h"/>
                          </p:val>
                        </p:tav>
                      </p:tavLst>
                    </p:anim>
                    <p:animEffect transition="in" filter="fade">
                      <p:cBhvr>
                        <p:cTn dur="1000"/>
                        <p:tgtEl>
                          <p:spTgt spid="2071"/>
                        </p:tgtEl>
                      </p:cBhvr>
                    </p:animEffect>
                  </p:childTnLst>
                </p:cTn>
              </p:par>
            </p:tnLst>
          </p:tmpl>
          <p:tmpl lvl="2">
            <p:tnLst>
              <p:par>
                <p:cTn presetID="50" presetClass="entr" presetSubtype="0" decel="100000" fill="hold" nodeType="withEffect">
                  <p:stCondLst>
                    <p:cond delay="0"/>
                  </p:stCondLst>
                  <p:childTnLst>
                    <p:set>
                      <p:cBhvr>
                        <p:cTn dur="1" fill="hold">
                          <p:stCondLst>
                            <p:cond delay="0"/>
                          </p:stCondLst>
                        </p:cTn>
                        <p:tgtEl>
                          <p:spTgt spid="2071"/>
                        </p:tgtEl>
                        <p:attrNameLst>
                          <p:attrName>style.visibility</p:attrName>
                        </p:attrNameLst>
                      </p:cBhvr>
                      <p:to>
                        <p:strVal val="visible"/>
                      </p:to>
                    </p:set>
                    <p:anim calcmode="lin" valueType="num">
                      <p:cBhvr>
                        <p:cTn dur="1000" fill="hold"/>
                        <p:tgtEl>
                          <p:spTgt spid="2071"/>
                        </p:tgtEl>
                        <p:attrNameLst>
                          <p:attrName>ppt_w</p:attrName>
                        </p:attrNameLst>
                      </p:cBhvr>
                      <p:tavLst>
                        <p:tav tm="0">
                          <p:val>
                            <p:strVal val="#ppt_w+.3"/>
                          </p:val>
                        </p:tav>
                        <p:tav tm="100000">
                          <p:val>
                            <p:strVal val="#ppt_w"/>
                          </p:val>
                        </p:tav>
                      </p:tavLst>
                    </p:anim>
                    <p:anim calcmode="lin" valueType="num">
                      <p:cBhvr>
                        <p:cTn dur="1000" fill="hold"/>
                        <p:tgtEl>
                          <p:spTgt spid="2071"/>
                        </p:tgtEl>
                        <p:attrNameLst>
                          <p:attrName>ppt_h</p:attrName>
                        </p:attrNameLst>
                      </p:cBhvr>
                      <p:tavLst>
                        <p:tav tm="0">
                          <p:val>
                            <p:strVal val="#ppt_h"/>
                          </p:val>
                        </p:tav>
                        <p:tav tm="100000">
                          <p:val>
                            <p:strVal val="#ppt_h"/>
                          </p:val>
                        </p:tav>
                      </p:tavLst>
                    </p:anim>
                    <p:animEffect transition="in" filter="fade">
                      <p:cBhvr>
                        <p:cTn dur="1000"/>
                        <p:tgtEl>
                          <p:spTgt spid="2071"/>
                        </p:tgtEl>
                      </p:cBhvr>
                    </p:animEffect>
                  </p:childTnLst>
                </p:cTn>
              </p:par>
            </p:tnLst>
          </p:tmpl>
          <p:tmpl lvl="3">
            <p:tnLst>
              <p:par>
                <p:cTn presetID="50" presetClass="entr" presetSubtype="0" decel="100000" fill="hold" nodeType="withEffect">
                  <p:stCondLst>
                    <p:cond delay="0"/>
                  </p:stCondLst>
                  <p:childTnLst>
                    <p:set>
                      <p:cBhvr>
                        <p:cTn dur="1" fill="hold">
                          <p:stCondLst>
                            <p:cond delay="0"/>
                          </p:stCondLst>
                        </p:cTn>
                        <p:tgtEl>
                          <p:spTgt spid="2071"/>
                        </p:tgtEl>
                        <p:attrNameLst>
                          <p:attrName>style.visibility</p:attrName>
                        </p:attrNameLst>
                      </p:cBhvr>
                      <p:to>
                        <p:strVal val="visible"/>
                      </p:to>
                    </p:set>
                    <p:anim calcmode="lin" valueType="num">
                      <p:cBhvr>
                        <p:cTn dur="1000" fill="hold"/>
                        <p:tgtEl>
                          <p:spTgt spid="2071"/>
                        </p:tgtEl>
                        <p:attrNameLst>
                          <p:attrName>ppt_w</p:attrName>
                        </p:attrNameLst>
                      </p:cBhvr>
                      <p:tavLst>
                        <p:tav tm="0">
                          <p:val>
                            <p:strVal val="#ppt_w+.3"/>
                          </p:val>
                        </p:tav>
                        <p:tav tm="100000">
                          <p:val>
                            <p:strVal val="#ppt_w"/>
                          </p:val>
                        </p:tav>
                      </p:tavLst>
                    </p:anim>
                    <p:anim calcmode="lin" valueType="num">
                      <p:cBhvr>
                        <p:cTn dur="1000" fill="hold"/>
                        <p:tgtEl>
                          <p:spTgt spid="2071"/>
                        </p:tgtEl>
                        <p:attrNameLst>
                          <p:attrName>ppt_h</p:attrName>
                        </p:attrNameLst>
                      </p:cBhvr>
                      <p:tavLst>
                        <p:tav tm="0">
                          <p:val>
                            <p:strVal val="#ppt_h"/>
                          </p:val>
                        </p:tav>
                        <p:tav tm="100000">
                          <p:val>
                            <p:strVal val="#ppt_h"/>
                          </p:val>
                        </p:tav>
                      </p:tavLst>
                    </p:anim>
                    <p:animEffect transition="in" filter="fade">
                      <p:cBhvr>
                        <p:cTn dur="1000"/>
                        <p:tgtEl>
                          <p:spTgt spid="2071"/>
                        </p:tgtEl>
                      </p:cBhvr>
                    </p:animEffect>
                  </p:childTnLst>
                </p:cTn>
              </p:par>
            </p:tnLst>
          </p:tmpl>
          <p:tmpl lvl="4">
            <p:tnLst>
              <p:par>
                <p:cTn presetID="50" presetClass="entr" presetSubtype="0" decel="100000" fill="hold" nodeType="withEffect">
                  <p:stCondLst>
                    <p:cond delay="0"/>
                  </p:stCondLst>
                  <p:childTnLst>
                    <p:set>
                      <p:cBhvr>
                        <p:cTn dur="1" fill="hold">
                          <p:stCondLst>
                            <p:cond delay="0"/>
                          </p:stCondLst>
                        </p:cTn>
                        <p:tgtEl>
                          <p:spTgt spid="2071"/>
                        </p:tgtEl>
                        <p:attrNameLst>
                          <p:attrName>style.visibility</p:attrName>
                        </p:attrNameLst>
                      </p:cBhvr>
                      <p:to>
                        <p:strVal val="visible"/>
                      </p:to>
                    </p:set>
                    <p:anim calcmode="lin" valueType="num">
                      <p:cBhvr>
                        <p:cTn dur="1000" fill="hold"/>
                        <p:tgtEl>
                          <p:spTgt spid="2071"/>
                        </p:tgtEl>
                        <p:attrNameLst>
                          <p:attrName>ppt_w</p:attrName>
                        </p:attrNameLst>
                      </p:cBhvr>
                      <p:tavLst>
                        <p:tav tm="0">
                          <p:val>
                            <p:strVal val="#ppt_w+.3"/>
                          </p:val>
                        </p:tav>
                        <p:tav tm="100000">
                          <p:val>
                            <p:strVal val="#ppt_w"/>
                          </p:val>
                        </p:tav>
                      </p:tavLst>
                    </p:anim>
                    <p:anim calcmode="lin" valueType="num">
                      <p:cBhvr>
                        <p:cTn dur="1000" fill="hold"/>
                        <p:tgtEl>
                          <p:spTgt spid="2071"/>
                        </p:tgtEl>
                        <p:attrNameLst>
                          <p:attrName>ppt_h</p:attrName>
                        </p:attrNameLst>
                      </p:cBhvr>
                      <p:tavLst>
                        <p:tav tm="0">
                          <p:val>
                            <p:strVal val="#ppt_h"/>
                          </p:val>
                        </p:tav>
                        <p:tav tm="100000">
                          <p:val>
                            <p:strVal val="#ppt_h"/>
                          </p:val>
                        </p:tav>
                      </p:tavLst>
                    </p:anim>
                    <p:animEffect transition="in" filter="fade">
                      <p:cBhvr>
                        <p:cTn dur="1000"/>
                        <p:tgtEl>
                          <p:spTgt spid="2071"/>
                        </p:tgtEl>
                      </p:cBhvr>
                    </p:animEffect>
                  </p:childTnLst>
                </p:cTn>
              </p:par>
            </p:tnLst>
          </p:tmpl>
          <p:tmpl lvl="5">
            <p:tnLst>
              <p:par>
                <p:cTn presetID="50" presetClass="entr" presetSubtype="0" decel="100000" fill="hold" nodeType="withEffect">
                  <p:stCondLst>
                    <p:cond delay="0"/>
                  </p:stCondLst>
                  <p:childTnLst>
                    <p:set>
                      <p:cBhvr>
                        <p:cTn dur="1" fill="hold">
                          <p:stCondLst>
                            <p:cond delay="0"/>
                          </p:stCondLst>
                        </p:cTn>
                        <p:tgtEl>
                          <p:spTgt spid="2071"/>
                        </p:tgtEl>
                        <p:attrNameLst>
                          <p:attrName>style.visibility</p:attrName>
                        </p:attrNameLst>
                      </p:cBhvr>
                      <p:to>
                        <p:strVal val="visible"/>
                      </p:to>
                    </p:set>
                    <p:anim calcmode="lin" valueType="num">
                      <p:cBhvr>
                        <p:cTn dur="1000" fill="hold"/>
                        <p:tgtEl>
                          <p:spTgt spid="2071"/>
                        </p:tgtEl>
                        <p:attrNameLst>
                          <p:attrName>ppt_w</p:attrName>
                        </p:attrNameLst>
                      </p:cBhvr>
                      <p:tavLst>
                        <p:tav tm="0">
                          <p:val>
                            <p:strVal val="#ppt_w+.3"/>
                          </p:val>
                        </p:tav>
                        <p:tav tm="100000">
                          <p:val>
                            <p:strVal val="#ppt_w"/>
                          </p:val>
                        </p:tav>
                      </p:tavLst>
                    </p:anim>
                    <p:anim calcmode="lin" valueType="num">
                      <p:cBhvr>
                        <p:cTn dur="1000" fill="hold"/>
                        <p:tgtEl>
                          <p:spTgt spid="2071"/>
                        </p:tgtEl>
                        <p:attrNameLst>
                          <p:attrName>ppt_h</p:attrName>
                        </p:attrNameLst>
                      </p:cBhvr>
                      <p:tavLst>
                        <p:tav tm="0">
                          <p:val>
                            <p:strVal val="#ppt_h"/>
                          </p:val>
                        </p:tav>
                        <p:tav tm="100000">
                          <p:val>
                            <p:strVal val="#ppt_h"/>
                          </p:val>
                        </p:tav>
                      </p:tavLst>
                    </p:anim>
                    <p:animEffect transition="in" filter="fade">
                      <p:cBhvr>
                        <p:cTn dur="1000"/>
                        <p:tgtEl>
                          <p:spTgt spid="2071"/>
                        </p:tgtEl>
                      </p:cBhvr>
                    </p:animEffect>
                  </p:childTnLst>
                </p:cTn>
              </p:par>
            </p:tnLst>
          </p:tmpl>
        </p:tmplLst>
      </p:bldP>
    </p:bldLst>
  </p:timing>
  <p:hf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pitchFamily="18" charset="0"/>
        </a:defRPr>
      </a:lvl2pPr>
      <a:lvl3pPr algn="ctr" rtl="0" eaLnBrk="0" fontAlgn="base" hangingPunct="0">
        <a:spcBef>
          <a:spcPct val="0"/>
        </a:spcBef>
        <a:spcAft>
          <a:spcPct val="0"/>
        </a:spcAft>
        <a:defRPr kumimoji="1" sz="4400">
          <a:solidFill>
            <a:schemeClr val="tx2"/>
          </a:solidFill>
          <a:latin typeface="Times New Roman" pitchFamily="18" charset="0"/>
        </a:defRPr>
      </a:lvl3pPr>
      <a:lvl4pPr algn="ctr" rtl="0" eaLnBrk="0" fontAlgn="base" hangingPunct="0">
        <a:spcBef>
          <a:spcPct val="0"/>
        </a:spcBef>
        <a:spcAft>
          <a:spcPct val="0"/>
        </a:spcAft>
        <a:defRPr kumimoji="1" sz="4400">
          <a:solidFill>
            <a:schemeClr val="tx2"/>
          </a:solidFill>
          <a:latin typeface="Times New Roman" pitchFamily="18" charset="0"/>
        </a:defRPr>
      </a:lvl4pPr>
      <a:lvl5pPr algn="ctr" rtl="0" eaLnBrk="0" fontAlgn="base" hangingPunct="0">
        <a:spcBef>
          <a:spcPct val="0"/>
        </a:spcBef>
        <a:spcAft>
          <a:spcPct val="0"/>
        </a:spcAft>
        <a:defRPr kumimoji="1" sz="4400">
          <a:solidFill>
            <a:schemeClr val="tx2"/>
          </a:solidFill>
          <a:latin typeface="Times New Roman" pitchFamily="18" charset="0"/>
        </a:defRPr>
      </a:lvl5pPr>
      <a:lvl6pPr marL="457200" algn="ctr" rtl="0" eaLnBrk="1" fontAlgn="base" hangingPunct="1">
        <a:spcBef>
          <a:spcPct val="0"/>
        </a:spcBef>
        <a:spcAft>
          <a:spcPct val="0"/>
        </a:spcAft>
        <a:defRPr kumimoji="1" sz="4400">
          <a:solidFill>
            <a:schemeClr val="tx2"/>
          </a:solidFill>
          <a:latin typeface="Times New Roman" pitchFamily="18" charset="0"/>
        </a:defRPr>
      </a:lvl6pPr>
      <a:lvl7pPr marL="914400" algn="ctr" rtl="0" eaLnBrk="1" fontAlgn="base" hangingPunct="1">
        <a:spcBef>
          <a:spcPct val="0"/>
        </a:spcBef>
        <a:spcAft>
          <a:spcPct val="0"/>
        </a:spcAft>
        <a:defRPr kumimoji="1" sz="4400">
          <a:solidFill>
            <a:schemeClr val="tx2"/>
          </a:solidFill>
          <a:latin typeface="Times New Roman" pitchFamily="18" charset="0"/>
        </a:defRPr>
      </a:lvl7pPr>
      <a:lvl8pPr marL="1371600" algn="ctr" rtl="0" eaLnBrk="1" fontAlgn="base" hangingPunct="1">
        <a:spcBef>
          <a:spcPct val="0"/>
        </a:spcBef>
        <a:spcAft>
          <a:spcPct val="0"/>
        </a:spcAft>
        <a:defRPr kumimoji="1" sz="4400">
          <a:solidFill>
            <a:schemeClr val="tx2"/>
          </a:solidFill>
          <a:latin typeface="Times New Roman" pitchFamily="18" charset="0"/>
        </a:defRPr>
      </a:lvl8pPr>
      <a:lvl9pPr marL="1828800" algn="ctr" rtl="0" eaLnBrk="1" fontAlgn="base" hangingPunct="1">
        <a:spcBef>
          <a:spcPct val="0"/>
        </a:spcBef>
        <a:spcAft>
          <a:spcPct val="0"/>
        </a:spcAft>
        <a:defRPr kumimoji="1"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defRPr>
      </a:lvl2pPr>
      <a:lvl3pPr marL="1143000" indent="-228600" algn="l" rtl="0" eaLnBrk="0" fontAlgn="base" hangingPunct="0">
        <a:spcBef>
          <a:spcPct val="20000"/>
        </a:spcBef>
        <a:spcAft>
          <a:spcPct val="0"/>
        </a:spcAft>
        <a:buChar char="•"/>
        <a:defRPr kumimoji="1" sz="2400">
          <a:solidFill>
            <a:schemeClr val="tx1"/>
          </a:solidFill>
          <a:latin typeface="+mn-lt"/>
        </a:defRPr>
      </a:lvl3pPr>
      <a:lvl4pPr marL="1600200" indent="-228600" algn="l" rtl="0" eaLnBrk="0" fontAlgn="base" hangingPunct="0">
        <a:spcBef>
          <a:spcPct val="20000"/>
        </a:spcBef>
        <a:spcAft>
          <a:spcPct val="0"/>
        </a:spcAft>
        <a:buChar char="•"/>
        <a:defRPr kumimoji="1" sz="2000">
          <a:solidFill>
            <a:schemeClr val="tx1"/>
          </a:solidFill>
          <a:latin typeface="+mn-lt"/>
        </a:defRPr>
      </a:lvl4pPr>
      <a:lvl5pPr marL="2057400" indent="-228600" algn="l" rtl="0" eaLnBrk="0" fontAlgn="base" hangingPunct="0">
        <a:spcBef>
          <a:spcPct val="20000"/>
        </a:spcBef>
        <a:spcAft>
          <a:spcPct val="0"/>
        </a:spcAft>
        <a:buChar char="•"/>
        <a:defRPr kumimoji="1" sz="2000">
          <a:solidFill>
            <a:schemeClr val="tx1"/>
          </a:solidFill>
          <a:latin typeface="+mn-lt"/>
        </a:defRPr>
      </a:lvl5pPr>
      <a:lvl6pPr marL="2514600" indent="-228600" algn="l" rtl="0" eaLnBrk="1" fontAlgn="base" hangingPunct="1">
        <a:spcBef>
          <a:spcPct val="20000"/>
        </a:spcBef>
        <a:spcAft>
          <a:spcPct val="0"/>
        </a:spcAft>
        <a:buChar char="•"/>
        <a:defRPr kumimoji="1" sz="2000">
          <a:solidFill>
            <a:schemeClr val="tx1"/>
          </a:solidFill>
          <a:latin typeface="+mn-lt"/>
        </a:defRPr>
      </a:lvl6pPr>
      <a:lvl7pPr marL="2971800" indent="-228600" algn="l" rtl="0" eaLnBrk="1" fontAlgn="base" hangingPunct="1">
        <a:spcBef>
          <a:spcPct val="20000"/>
        </a:spcBef>
        <a:spcAft>
          <a:spcPct val="0"/>
        </a:spcAft>
        <a:buChar char="•"/>
        <a:defRPr kumimoji="1" sz="2000">
          <a:solidFill>
            <a:schemeClr val="tx1"/>
          </a:solidFill>
          <a:latin typeface="+mn-lt"/>
        </a:defRPr>
      </a:lvl7pPr>
      <a:lvl8pPr marL="3429000" indent="-228600" algn="l" rtl="0" eaLnBrk="1" fontAlgn="base" hangingPunct="1">
        <a:spcBef>
          <a:spcPct val="20000"/>
        </a:spcBef>
        <a:spcAft>
          <a:spcPct val="0"/>
        </a:spcAft>
        <a:buChar char="•"/>
        <a:defRPr kumimoji="1" sz="2000">
          <a:solidFill>
            <a:schemeClr val="tx1"/>
          </a:solidFill>
          <a:latin typeface="+mn-lt"/>
        </a:defRPr>
      </a:lvl8pPr>
      <a:lvl9pPr marL="3886200" indent="-228600" algn="l" rtl="0" eaLnBrk="1" fontAlgn="base" hangingPunct="1">
        <a:spcBef>
          <a:spcPct val="20000"/>
        </a:spcBef>
        <a:spcAft>
          <a:spcPct val="0"/>
        </a:spcAft>
        <a:buChar char="•"/>
        <a:defRPr kumimoji="1"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mhhe.com/rosen"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36.xml"/><Relationship Id="rId7" Type="http://schemas.openxmlformats.org/officeDocument/2006/relationships/image" Target="../media/image10.emf"/><Relationship Id="rId2" Type="http://schemas.openxmlformats.org/officeDocument/2006/relationships/slideLayout" Target="../slideLayouts/slideLayout5.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9.emf"/><Relationship Id="rId4" Type="http://schemas.openxmlformats.org/officeDocument/2006/relationships/oleObject" Target="../embeddings/oleObject1.bin"/></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11.emf"/><Relationship Id="rId4" Type="http://schemas.openxmlformats.org/officeDocument/2006/relationships/oleObject" Target="../embeddings/oleObject3.bin"/></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13.wmf"/><Relationship Id="rId4" Type="http://schemas.openxmlformats.org/officeDocument/2006/relationships/oleObject" Target="../embeddings/oleObject4.bin"/></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notesSlide" Target="../notesSlides/notesSlide60.xml"/><Relationship Id="rId7" Type="http://schemas.openxmlformats.org/officeDocument/2006/relationships/image" Target="../media/image14.wmf"/><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6.bin"/><Relationship Id="rId5" Type="http://schemas.openxmlformats.org/officeDocument/2006/relationships/image" Target="../media/image13.wmf"/><Relationship Id="rId4" Type="http://schemas.openxmlformats.org/officeDocument/2006/relationships/oleObject" Target="../embeddings/oleObject5.bin"/></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8" Type="http://schemas.openxmlformats.org/officeDocument/2006/relationships/oleObject" Target="../embeddings/oleObject9.bin"/><Relationship Id="rId3" Type="http://schemas.openxmlformats.org/officeDocument/2006/relationships/notesSlide" Target="../notesSlides/notesSlide61.xml"/><Relationship Id="rId7" Type="http://schemas.openxmlformats.org/officeDocument/2006/relationships/image" Target="../media/image16.emf"/><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oleObject8.bin"/><Relationship Id="rId11" Type="http://schemas.openxmlformats.org/officeDocument/2006/relationships/image" Target="../media/image18.emf"/><Relationship Id="rId5" Type="http://schemas.openxmlformats.org/officeDocument/2006/relationships/image" Target="../media/image15.emf"/><Relationship Id="rId10" Type="http://schemas.openxmlformats.org/officeDocument/2006/relationships/oleObject" Target="../embeddings/oleObject10.bin"/><Relationship Id="rId4" Type="http://schemas.openxmlformats.org/officeDocument/2006/relationships/oleObject" Target="../embeddings/oleObject7.bin"/><Relationship Id="rId9" Type="http://schemas.openxmlformats.org/officeDocument/2006/relationships/image" Target="../media/image17.emf"/></Relationships>
</file>

<file path=ppt/slides/_rels/slide71.xml.rels><?xml version="1.0" encoding="UTF-8" standalone="yes"?>
<Relationships xmlns="http://schemas.openxmlformats.org/package/2006/relationships"><Relationship Id="rId8" Type="http://schemas.openxmlformats.org/officeDocument/2006/relationships/oleObject" Target="../embeddings/oleObject13.bin"/><Relationship Id="rId13" Type="http://schemas.openxmlformats.org/officeDocument/2006/relationships/image" Target="../media/image23.emf"/><Relationship Id="rId18" Type="http://schemas.openxmlformats.org/officeDocument/2006/relationships/oleObject" Target="../embeddings/oleObject18.bin"/><Relationship Id="rId3" Type="http://schemas.openxmlformats.org/officeDocument/2006/relationships/notesSlide" Target="../notesSlides/notesSlide62.xml"/><Relationship Id="rId7" Type="http://schemas.openxmlformats.org/officeDocument/2006/relationships/image" Target="../media/image20.emf"/><Relationship Id="rId12" Type="http://schemas.openxmlformats.org/officeDocument/2006/relationships/oleObject" Target="../embeddings/oleObject15.bin"/><Relationship Id="rId17" Type="http://schemas.openxmlformats.org/officeDocument/2006/relationships/image" Target="../media/image25.emf"/><Relationship Id="rId2" Type="http://schemas.openxmlformats.org/officeDocument/2006/relationships/slideLayout" Target="../slideLayouts/slideLayout2.xml"/><Relationship Id="rId16" Type="http://schemas.openxmlformats.org/officeDocument/2006/relationships/oleObject" Target="../embeddings/oleObject17.bin"/><Relationship Id="rId1" Type="http://schemas.openxmlformats.org/officeDocument/2006/relationships/vmlDrawing" Target="../drawings/vmlDrawing6.vml"/><Relationship Id="rId6" Type="http://schemas.openxmlformats.org/officeDocument/2006/relationships/oleObject" Target="../embeddings/oleObject12.bin"/><Relationship Id="rId11" Type="http://schemas.openxmlformats.org/officeDocument/2006/relationships/image" Target="../media/image22.emf"/><Relationship Id="rId5" Type="http://schemas.openxmlformats.org/officeDocument/2006/relationships/image" Target="../media/image19.emf"/><Relationship Id="rId15" Type="http://schemas.openxmlformats.org/officeDocument/2006/relationships/image" Target="../media/image24.emf"/><Relationship Id="rId10" Type="http://schemas.openxmlformats.org/officeDocument/2006/relationships/oleObject" Target="../embeddings/oleObject14.bin"/><Relationship Id="rId19" Type="http://schemas.openxmlformats.org/officeDocument/2006/relationships/image" Target="../media/image26.emf"/><Relationship Id="rId4" Type="http://schemas.openxmlformats.org/officeDocument/2006/relationships/oleObject" Target="../embeddings/oleObject11.bin"/><Relationship Id="rId9" Type="http://schemas.openxmlformats.org/officeDocument/2006/relationships/image" Target="../media/image21.emf"/><Relationship Id="rId14" Type="http://schemas.openxmlformats.org/officeDocument/2006/relationships/oleObject" Target="../embeddings/oleObject16.bin"/></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8" Type="http://schemas.openxmlformats.org/officeDocument/2006/relationships/oleObject" Target="../embeddings/oleObject21.bin"/><Relationship Id="rId3" Type="http://schemas.openxmlformats.org/officeDocument/2006/relationships/notesSlide" Target="../notesSlides/notesSlide67.xml"/><Relationship Id="rId7" Type="http://schemas.openxmlformats.org/officeDocument/2006/relationships/image" Target="../media/image28.emf"/><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oleObject" Target="../embeddings/oleObject20.bin"/><Relationship Id="rId11" Type="http://schemas.openxmlformats.org/officeDocument/2006/relationships/image" Target="../media/image30.wmf"/><Relationship Id="rId5" Type="http://schemas.openxmlformats.org/officeDocument/2006/relationships/image" Target="../media/image27.emf"/><Relationship Id="rId10" Type="http://schemas.openxmlformats.org/officeDocument/2006/relationships/oleObject" Target="../embeddings/oleObject22.bin"/><Relationship Id="rId4" Type="http://schemas.openxmlformats.org/officeDocument/2006/relationships/oleObject" Target="../embeddings/oleObject19.bin"/><Relationship Id="rId9" Type="http://schemas.openxmlformats.org/officeDocument/2006/relationships/image" Target="../media/image29.wmf"/></Relationships>
</file>

<file path=ppt/slides/_rels/slide77.xml.rels><?xml version="1.0" encoding="UTF-8" standalone="yes"?>
<Relationships xmlns="http://schemas.openxmlformats.org/package/2006/relationships"><Relationship Id="rId8" Type="http://schemas.openxmlformats.org/officeDocument/2006/relationships/oleObject" Target="../embeddings/oleObject25.bin"/><Relationship Id="rId3" Type="http://schemas.openxmlformats.org/officeDocument/2006/relationships/notesSlide" Target="../notesSlides/notesSlide68.xml"/><Relationship Id="rId7" Type="http://schemas.openxmlformats.org/officeDocument/2006/relationships/image" Target="../media/image32.emf"/><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oleObject" Target="../embeddings/oleObject24.bin"/><Relationship Id="rId11" Type="http://schemas.openxmlformats.org/officeDocument/2006/relationships/image" Target="../media/image34.emf"/><Relationship Id="rId5" Type="http://schemas.openxmlformats.org/officeDocument/2006/relationships/image" Target="../media/image31.emf"/><Relationship Id="rId10" Type="http://schemas.openxmlformats.org/officeDocument/2006/relationships/oleObject" Target="../embeddings/oleObject26.bin"/><Relationship Id="rId4" Type="http://schemas.openxmlformats.org/officeDocument/2006/relationships/oleObject" Target="../embeddings/oleObject23.bin"/><Relationship Id="rId9" Type="http://schemas.openxmlformats.org/officeDocument/2006/relationships/image" Target="../media/image33.emf"/></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notesSlide" Target="../notesSlides/notesSlide70.xml"/><Relationship Id="rId2" Type="http://schemas.openxmlformats.org/officeDocument/2006/relationships/slideLayout" Target="../slideLayouts/slideLayout2.xml"/><Relationship Id="rId1" Type="http://schemas.openxmlformats.org/officeDocument/2006/relationships/vmlDrawing" Target="../drawings/vmlDrawing9.vml"/><Relationship Id="rId5" Type="http://schemas.openxmlformats.org/officeDocument/2006/relationships/image" Target="../media/image35.wmf"/><Relationship Id="rId4" Type="http://schemas.openxmlformats.org/officeDocument/2006/relationships/oleObject" Target="../embeddings/oleObject27.bin"/></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notesSlide" Target="../notesSlides/notesSlide83.xml"/><Relationship Id="rId2" Type="http://schemas.openxmlformats.org/officeDocument/2006/relationships/slideLayout" Target="../slideLayouts/slideLayout2.xml"/><Relationship Id="rId1" Type="http://schemas.openxmlformats.org/officeDocument/2006/relationships/vmlDrawing" Target="../drawings/vmlDrawing10.vml"/><Relationship Id="rId5" Type="http://schemas.openxmlformats.org/officeDocument/2006/relationships/image" Target="../media/image36.emf"/><Relationship Id="rId4" Type="http://schemas.openxmlformats.org/officeDocument/2006/relationships/oleObject" Target="../embeddings/oleObject28.bin"/></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ctrTitle" sz="quarter"/>
          </p:nvPr>
        </p:nvSpPr>
        <p:spPr>
          <a:xfrm>
            <a:off x="428625" y="3214688"/>
            <a:ext cx="8358188" cy="1143000"/>
          </a:xfrm>
          <a:ln w="9525"/>
          <a:extLst>
            <a:ext uri="{91240B29-F687-4F45-9708-019B960494DF}">
              <a14:hiddenLine xmlns:a14="http://schemas.microsoft.com/office/drawing/2010/main" w="9525" cap="sq">
                <a:solidFill>
                  <a:srgbClr val="000000"/>
                </a:solidFill>
                <a:miter lim="800000"/>
                <a:headEnd type="none" w="sm" len="sm"/>
                <a:tailEnd type="none" w="sm" len="sm"/>
              </a14:hiddenLine>
            </a:ext>
          </a:extLst>
        </p:spPr>
        <p:txBody>
          <a:bodyPr/>
          <a:lstStyle/>
          <a:p>
            <a:pPr eaLnBrk="1" hangingPunct="1"/>
            <a:r>
              <a:rPr lang="en-US" smtClean="0"/>
              <a:t>ICS 253: Discrete Structures I</a:t>
            </a:r>
          </a:p>
        </p:txBody>
      </p:sp>
      <p:sp>
        <p:nvSpPr>
          <p:cNvPr id="7171" name="Subtitle 2"/>
          <p:cNvSpPr>
            <a:spLocks noGrp="1"/>
          </p:cNvSpPr>
          <p:nvPr>
            <p:ph type="subTitle" sz="quarter" idx="1"/>
          </p:nvPr>
        </p:nvSpPr>
        <p:spPr>
          <a:xfrm>
            <a:off x="428625" y="4929188"/>
            <a:ext cx="8286750" cy="1452140"/>
          </a:xfrm>
          <a:ln w="9525"/>
          <a:extLst>
            <a:ext uri="{91240B29-F687-4F45-9708-019B960494DF}">
              <a14:hiddenLine xmlns:a14="http://schemas.microsoft.com/office/drawing/2010/main" w="9525" cap="sq">
                <a:solidFill>
                  <a:srgbClr val="000000"/>
                </a:solidFill>
                <a:miter lim="800000"/>
                <a:headEnd type="none" w="sm" len="sm"/>
                <a:tailEnd type="none" w="sm" len="sm"/>
              </a14:hiddenLine>
            </a:ext>
          </a:extLst>
        </p:spPr>
        <p:txBody>
          <a:bodyPr/>
          <a:lstStyle/>
          <a:p>
            <a:pPr eaLnBrk="1" hangingPunct="1"/>
            <a:r>
              <a:rPr lang="en-US" dirty="0" smtClean="0">
                <a:latin typeface="Verdana" pitchFamily="34" charset="0"/>
              </a:rPr>
              <a:t>Summer Semester 2017 - 2018  (173)</a:t>
            </a:r>
          </a:p>
          <a:p>
            <a:pPr eaLnBrk="1" hangingPunct="1"/>
            <a:r>
              <a:rPr lang="en-US" sz="2000" dirty="0" smtClean="0">
                <a:latin typeface="Verdana" pitchFamily="34" charset="0"/>
              </a:rPr>
              <a:t>Dr. Wasfi G. Al-Khatib</a:t>
            </a:r>
          </a:p>
        </p:txBody>
      </p:sp>
      <p:sp>
        <p:nvSpPr>
          <p:cNvPr id="4" name="TextBox 3"/>
          <p:cNvSpPr txBox="1"/>
          <p:nvPr/>
        </p:nvSpPr>
        <p:spPr>
          <a:xfrm>
            <a:off x="1500188" y="2271713"/>
            <a:ext cx="6786562" cy="800100"/>
          </a:xfrm>
          <a:prstGeom prst="rect">
            <a:avLst/>
          </a:prstGeom>
          <a:noFill/>
        </p:spPr>
        <p:txBody>
          <a:bodyPr>
            <a:spAutoFit/>
          </a:bodyPr>
          <a:lstStyle/>
          <a:p>
            <a:pPr eaLnBrk="0" fontAlgn="auto" hangingPunct="0">
              <a:spcBef>
                <a:spcPts val="0"/>
              </a:spcBef>
              <a:spcAft>
                <a:spcPts val="0"/>
              </a:spcAft>
              <a:defRPr/>
            </a:pPr>
            <a:r>
              <a:rPr lang="en-US" sz="2000" b="1" dirty="0">
                <a:effectLst>
                  <a:outerShdw blurRad="38100" dist="38100" dir="2700000" algn="tl">
                    <a:srgbClr val="000000">
                      <a:alpha val="43137"/>
                    </a:srgbClr>
                  </a:outerShdw>
                </a:effectLst>
                <a:latin typeface="Verdana" pitchFamily="34" charset="0"/>
                <a:cs typeface="+mn-cs"/>
              </a:rPr>
              <a:t>King Fahd University of Petroleum &amp; Minerals</a:t>
            </a:r>
          </a:p>
          <a:p>
            <a:pPr rtl="1" eaLnBrk="0" fontAlgn="auto" hangingPunct="0">
              <a:spcBef>
                <a:spcPct val="30000"/>
              </a:spcBef>
              <a:spcAft>
                <a:spcPts val="0"/>
              </a:spcAft>
              <a:defRPr/>
            </a:pPr>
            <a:r>
              <a:rPr lang="en-US" sz="2000" b="1" dirty="0">
                <a:effectLst>
                  <a:outerShdw blurRad="38100" dist="38100" dir="2700000" algn="tl">
                    <a:srgbClr val="000000">
                      <a:alpha val="43137"/>
                    </a:srgbClr>
                  </a:outerShdw>
                </a:effectLst>
                <a:latin typeface="Verdana" pitchFamily="34" charset="0"/>
                <a:cs typeface="+mn-cs"/>
              </a:rPr>
              <a:t>Information &amp; Computer Science Department</a:t>
            </a:r>
          </a:p>
        </p:txBody>
      </p:sp>
      <p:pic>
        <p:nvPicPr>
          <p:cNvPr id="7173" name="Picture 4" descr="KFUPM_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9063" y="1004888"/>
            <a:ext cx="1281112" cy="128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lide Number Placeholder 5"/>
          <p:cNvSpPr>
            <a:spLocks noGrp="1"/>
          </p:cNvSpPr>
          <p:nvPr>
            <p:ph type="sldNum" sz="quarter" idx="12"/>
          </p:nvPr>
        </p:nvSpPr>
        <p:spPr/>
        <p:txBody>
          <a:bodyPr/>
          <a:lstStyle/>
          <a:p>
            <a:pPr>
              <a:defRPr/>
            </a:pPr>
            <a:fld id="{35784B54-5CCF-4835-AEAD-B7730743BC9B}" type="slidenum">
              <a:rPr lang="en-US"/>
              <a:pPr>
                <a:defRPr/>
              </a:pPr>
              <a:t>1</a:t>
            </a:fld>
            <a:endParaRPr lang="en-US" dirty="0"/>
          </a:p>
        </p:txBody>
      </p:sp>
    </p:spTree>
    <p:extLst>
      <p:ext uri="{BB962C8B-B14F-4D97-AF65-F5344CB8AC3E}">
        <p14:creationId xmlns:p14="http://schemas.microsoft.com/office/powerpoint/2010/main" val="389995047"/>
      </p:ext>
    </p:extLst>
  </p:cSld>
  <p:clrMapOvr>
    <a:masterClrMapping/>
  </p:clrMapOvr>
  <p:transition>
    <p:split orient="vert" dir="in"/>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sz="3600" smtClean="0">
                <a:solidFill>
                  <a:srgbClr val="000000"/>
                </a:solidFill>
              </a:rPr>
              <a:t>Translating English Sentences into Logical Expressions</a:t>
            </a:r>
            <a:endParaRPr lang="en-US" smtClean="0"/>
          </a:p>
        </p:txBody>
      </p:sp>
      <p:sp>
        <p:nvSpPr>
          <p:cNvPr id="23555" name="Content Placeholder 2"/>
          <p:cNvSpPr>
            <a:spLocks noGrp="1"/>
          </p:cNvSpPr>
          <p:nvPr>
            <p:ph idx="1"/>
          </p:nvPr>
        </p:nvSpPr>
        <p:spPr>
          <a:xfrm>
            <a:off x="495300" y="2441575"/>
            <a:ext cx="8064500" cy="4011613"/>
          </a:xfrm>
        </p:spPr>
        <p:txBody>
          <a:bodyPr/>
          <a:lstStyle/>
          <a:p>
            <a:r>
              <a:rPr lang="en-US" dirty="0" smtClean="0"/>
              <a:t>Q 14 </a:t>
            </a:r>
            <a:r>
              <a:rPr lang="en-US" dirty="0" err="1" smtClean="0"/>
              <a:t>pp</a:t>
            </a:r>
            <a:r>
              <a:rPr lang="en-US" dirty="0" smtClean="0"/>
              <a:t> 14: For each of these sentences, determine whether an inclusive or an exclusive or is intended. Explain your answer</a:t>
            </a:r>
          </a:p>
          <a:p>
            <a:pPr marL="971550" lvl="1" indent="-514350">
              <a:buFont typeface="Times New Roman" pitchFamily="18" charset="0"/>
              <a:buAutoNum type="alphaLcPeriod"/>
            </a:pPr>
            <a:r>
              <a:rPr lang="en-US" dirty="0" smtClean="0"/>
              <a:t>Experience with C++ or Java is required</a:t>
            </a:r>
          </a:p>
          <a:p>
            <a:pPr marL="971550" lvl="1" indent="-514350">
              <a:buFont typeface="Times New Roman" pitchFamily="18" charset="0"/>
              <a:buAutoNum type="alphaLcPeriod"/>
            </a:pPr>
            <a:r>
              <a:rPr lang="en-US" dirty="0" smtClean="0"/>
              <a:t>Lunch includes soup or salad</a:t>
            </a:r>
          </a:p>
          <a:p>
            <a:pPr marL="971550" lvl="1" indent="-514350">
              <a:buFont typeface="Times New Roman" pitchFamily="18" charset="0"/>
              <a:buAutoNum type="alphaLcPeriod"/>
            </a:pPr>
            <a:r>
              <a:rPr lang="en-US" dirty="0" smtClean="0"/>
              <a:t>To enter the country, you need a passport or a voter registration card</a:t>
            </a:r>
          </a:p>
          <a:p>
            <a:pPr marL="971550" lvl="1" indent="-514350">
              <a:buFont typeface="Times New Roman" pitchFamily="18" charset="0"/>
              <a:buAutoNum type="alphaLcPeriod"/>
            </a:pPr>
            <a:r>
              <a:rPr lang="en-US" dirty="0" smtClean="0"/>
              <a:t>Publish or perish</a:t>
            </a:r>
          </a:p>
        </p:txBody>
      </p:sp>
      <p:sp>
        <p:nvSpPr>
          <p:cNvPr id="4" name="Slide Number Placeholder 3"/>
          <p:cNvSpPr>
            <a:spLocks noGrp="1"/>
          </p:cNvSpPr>
          <p:nvPr>
            <p:ph type="sldNum" sz="quarter" idx="12"/>
          </p:nvPr>
        </p:nvSpPr>
        <p:spPr>
          <a:xfrm>
            <a:off x="4295775" y="71438"/>
            <a:ext cx="419100" cy="357187"/>
          </a:xfrm>
        </p:spPr>
        <p:txBody>
          <a:bodyPr/>
          <a:lstStyle/>
          <a:p>
            <a:pPr>
              <a:defRPr/>
            </a:pPr>
            <a:fld id="{B1D22D0F-2A31-4F79-BE43-C983D0BC148C}" type="slidenum">
              <a:rPr/>
              <a:pPr>
                <a:defRPr/>
              </a:pPr>
              <a:t>10</a:t>
            </a:fld>
            <a:endParaRPr dirty="0"/>
          </a:p>
        </p:txBody>
      </p:sp>
    </p:spTree>
    <p:extLst>
      <p:ext uri="{BB962C8B-B14F-4D97-AF65-F5344CB8AC3E}">
        <p14:creationId xmlns:p14="http://schemas.microsoft.com/office/powerpoint/2010/main" val="891315706"/>
      </p:ext>
    </p:extLst>
  </p:cSld>
  <p:clrMapOvr>
    <a:masterClrMapping/>
  </p:clrMapOvr>
  <p:transition>
    <p:split orient="vert" dir="in"/>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ChangeArrowheads="1"/>
          </p:cNvSpPr>
          <p:nvPr/>
        </p:nvSpPr>
        <p:spPr bwMode="auto">
          <a:xfrm>
            <a:off x="827088" y="1196975"/>
            <a:ext cx="7777162"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b"/>
          <a:lstStyle/>
          <a:p>
            <a:pPr eaLnBrk="0" hangingPunct="0"/>
            <a:r>
              <a:rPr lang="en-US" sz="4000"/>
              <a:t>Truth Table for Implication </a:t>
            </a:r>
            <a:r>
              <a:rPr lang="en-US" sz="4000" i="1"/>
              <a:t>p</a:t>
            </a:r>
            <a:r>
              <a:rPr lang="en-US" sz="4000"/>
              <a:t> </a:t>
            </a:r>
            <a:r>
              <a:rPr lang="en-US" sz="4000">
                <a:sym typeface="Symbol" pitchFamily="18" charset="2"/>
              </a:rPr>
              <a:t> </a:t>
            </a:r>
            <a:r>
              <a:rPr lang="en-US" sz="4000" i="1">
                <a:sym typeface="Symbol" pitchFamily="18" charset="2"/>
              </a:rPr>
              <a:t>q</a:t>
            </a:r>
          </a:p>
        </p:txBody>
      </p:sp>
      <p:sp>
        <p:nvSpPr>
          <p:cNvPr id="3" name="Slide Number Placeholder 2"/>
          <p:cNvSpPr>
            <a:spLocks noGrp="1"/>
          </p:cNvSpPr>
          <p:nvPr>
            <p:ph type="sldNum" sz="quarter" idx="12"/>
          </p:nvPr>
        </p:nvSpPr>
        <p:spPr/>
        <p:txBody>
          <a:bodyPr/>
          <a:lstStyle/>
          <a:p>
            <a:pPr>
              <a:defRPr/>
            </a:pPr>
            <a:fld id="{E8E26D22-8DCB-4A8B-9FF4-003273EA31A2}" type="slidenum">
              <a:rPr lang="en-US"/>
              <a:pPr>
                <a:defRPr/>
              </a:pPr>
              <a:t>11</a:t>
            </a:fld>
            <a:endParaRPr lang="en-US"/>
          </a:p>
        </p:txBody>
      </p:sp>
    </p:spTree>
  </p:cSld>
  <p:clrMapOvr>
    <a:masterClrMapping/>
  </p:clrMapOvr>
  <p:transition>
    <p:split orient="vert" dir="in"/>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827088" y="765175"/>
            <a:ext cx="7772400" cy="823913"/>
          </a:xfrm>
        </p:spPr>
        <p:txBody>
          <a:bodyPr/>
          <a:lstStyle/>
          <a:p>
            <a:r>
              <a:rPr lang="en-US" smtClean="0"/>
              <a:t>Implication </a:t>
            </a:r>
            <a:r>
              <a:rPr lang="en-US" i="1" smtClean="0"/>
              <a:t>p</a:t>
            </a:r>
            <a:r>
              <a:rPr lang="en-US" smtClean="0"/>
              <a:t> </a:t>
            </a:r>
            <a:r>
              <a:rPr lang="en-US" smtClean="0">
                <a:sym typeface="Symbol" pitchFamily="18" charset="2"/>
              </a:rPr>
              <a:t> </a:t>
            </a:r>
            <a:r>
              <a:rPr lang="en-US" i="1" smtClean="0">
                <a:sym typeface="Symbol" pitchFamily="18" charset="2"/>
              </a:rPr>
              <a:t>q</a:t>
            </a:r>
          </a:p>
        </p:txBody>
      </p:sp>
      <p:sp>
        <p:nvSpPr>
          <p:cNvPr id="17411" name="Rectangle 3"/>
          <p:cNvSpPr>
            <a:spLocks noGrp="1" noChangeArrowheads="1"/>
          </p:cNvSpPr>
          <p:nvPr>
            <p:ph type="body" idx="1"/>
          </p:nvPr>
        </p:nvSpPr>
        <p:spPr>
          <a:xfrm>
            <a:off x="381000" y="1355725"/>
            <a:ext cx="6567488" cy="5181600"/>
          </a:xfrm>
        </p:spPr>
        <p:txBody>
          <a:bodyPr/>
          <a:lstStyle/>
          <a:p>
            <a:r>
              <a:rPr lang="en-US" sz="2800" dirty="0" smtClean="0"/>
              <a:t>Implication is expressed in many ways</a:t>
            </a:r>
          </a:p>
          <a:p>
            <a:pPr marL="914400" lvl="1" indent="-457200">
              <a:buFont typeface="+mj-lt"/>
              <a:buAutoNum type="arabicPeriod"/>
            </a:pPr>
            <a:r>
              <a:rPr lang="en-US" sz="2400" dirty="0" smtClean="0"/>
              <a:t>If </a:t>
            </a:r>
            <a:r>
              <a:rPr lang="en-US" sz="2400" i="1" dirty="0" smtClean="0"/>
              <a:t>p</a:t>
            </a:r>
            <a:r>
              <a:rPr lang="en-US" sz="2400" dirty="0" smtClean="0"/>
              <a:t> then </a:t>
            </a:r>
            <a:r>
              <a:rPr lang="en-US" sz="2400" i="1" dirty="0" smtClean="0"/>
              <a:t>q		</a:t>
            </a:r>
            <a:endParaRPr lang="en-US" sz="2400" dirty="0" smtClean="0"/>
          </a:p>
          <a:p>
            <a:pPr marL="914400" lvl="1" indent="-457200">
              <a:buFont typeface="+mj-lt"/>
              <a:buAutoNum type="arabicPeriod"/>
            </a:pPr>
            <a:r>
              <a:rPr lang="en-US" sz="2400" i="1" dirty="0" smtClean="0"/>
              <a:t>p</a:t>
            </a:r>
            <a:r>
              <a:rPr lang="en-US" sz="2400" dirty="0" smtClean="0"/>
              <a:t> is sufficient for </a:t>
            </a:r>
            <a:r>
              <a:rPr lang="en-US" sz="2400" i="1" dirty="0" smtClean="0"/>
              <a:t>q</a:t>
            </a:r>
            <a:endParaRPr lang="en-US" sz="2400" dirty="0" smtClean="0"/>
          </a:p>
          <a:p>
            <a:pPr marL="914400" lvl="1" indent="-457200">
              <a:buFont typeface="+mj-lt"/>
              <a:buAutoNum type="arabicPeriod"/>
            </a:pPr>
            <a:r>
              <a:rPr lang="en-US" sz="2400" dirty="0" smtClean="0"/>
              <a:t>a sufficient condition for </a:t>
            </a:r>
            <a:r>
              <a:rPr lang="en-US" sz="2400" i="1" dirty="0" smtClean="0"/>
              <a:t>q</a:t>
            </a:r>
            <a:r>
              <a:rPr lang="en-US" sz="2400" dirty="0" smtClean="0"/>
              <a:t> is </a:t>
            </a:r>
            <a:r>
              <a:rPr lang="en-US" sz="2400" i="1" dirty="0" smtClean="0"/>
              <a:t>p </a:t>
            </a:r>
          </a:p>
          <a:p>
            <a:pPr marL="914400" lvl="1" indent="-457200">
              <a:buFont typeface="+mj-lt"/>
              <a:buAutoNum type="arabicPeriod"/>
            </a:pPr>
            <a:r>
              <a:rPr lang="en-US" sz="2400" i="1" dirty="0" smtClean="0"/>
              <a:t>q</a:t>
            </a:r>
            <a:r>
              <a:rPr lang="en-US" sz="2400" dirty="0" smtClean="0"/>
              <a:t> is necessary for </a:t>
            </a:r>
            <a:r>
              <a:rPr lang="en-US" sz="2400" i="1" dirty="0" smtClean="0"/>
              <a:t>p</a:t>
            </a:r>
          </a:p>
          <a:p>
            <a:pPr marL="914400" lvl="1" indent="-457200">
              <a:buFont typeface="+mj-lt"/>
              <a:buAutoNum type="arabicPeriod"/>
            </a:pPr>
            <a:r>
              <a:rPr lang="en-US" sz="2400" dirty="0" smtClean="0"/>
              <a:t>a necessary condition for </a:t>
            </a:r>
            <a:r>
              <a:rPr lang="en-US" sz="2400" i="1" dirty="0" smtClean="0"/>
              <a:t>p</a:t>
            </a:r>
            <a:r>
              <a:rPr lang="en-US" sz="2400" dirty="0" smtClean="0"/>
              <a:t> is </a:t>
            </a:r>
            <a:r>
              <a:rPr lang="en-US" sz="2400" i="1" dirty="0" smtClean="0"/>
              <a:t>q</a:t>
            </a:r>
            <a:r>
              <a:rPr lang="en-US" sz="2400" dirty="0" smtClean="0"/>
              <a:t>	</a:t>
            </a:r>
            <a:endParaRPr lang="en-US" sz="2400" i="1" dirty="0" smtClean="0"/>
          </a:p>
          <a:p>
            <a:pPr marL="914400" lvl="1" indent="-457200">
              <a:buFont typeface="+mj-lt"/>
              <a:buAutoNum type="arabicPeriod"/>
            </a:pPr>
            <a:r>
              <a:rPr lang="en-US" sz="2400" i="1" dirty="0" smtClean="0"/>
              <a:t>p</a:t>
            </a:r>
            <a:r>
              <a:rPr lang="en-US" sz="2400" dirty="0" smtClean="0"/>
              <a:t> only if </a:t>
            </a:r>
            <a:r>
              <a:rPr lang="en-US" sz="2400" i="1" dirty="0" smtClean="0"/>
              <a:t>q</a:t>
            </a:r>
          </a:p>
          <a:p>
            <a:pPr marL="914400" lvl="1" indent="-457200">
              <a:buFont typeface="+mj-lt"/>
              <a:buAutoNum type="arabicPeriod"/>
            </a:pPr>
            <a:r>
              <a:rPr lang="en-US" sz="2400" i="1" dirty="0" smtClean="0"/>
              <a:t>q</a:t>
            </a:r>
            <a:r>
              <a:rPr lang="en-US" sz="2400" dirty="0" smtClean="0"/>
              <a:t> follows from </a:t>
            </a:r>
            <a:r>
              <a:rPr lang="en-US" sz="2400" i="1" dirty="0" smtClean="0"/>
              <a:t>p</a:t>
            </a:r>
          </a:p>
        </p:txBody>
      </p:sp>
      <p:sp>
        <p:nvSpPr>
          <p:cNvPr id="4" name="Slide Number Placeholder 3"/>
          <p:cNvSpPr>
            <a:spLocks noGrp="1"/>
          </p:cNvSpPr>
          <p:nvPr>
            <p:ph type="sldNum" sz="quarter" idx="12"/>
          </p:nvPr>
        </p:nvSpPr>
        <p:spPr>
          <a:xfrm>
            <a:off x="4295775" y="71438"/>
            <a:ext cx="419100" cy="357187"/>
          </a:xfrm>
        </p:spPr>
        <p:txBody>
          <a:bodyPr/>
          <a:lstStyle/>
          <a:p>
            <a:pPr>
              <a:defRPr/>
            </a:pPr>
            <a:fld id="{9C92206B-A9CB-46BA-A8B2-580B9AE80A58}" type="slidenum">
              <a:rPr/>
              <a:pPr>
                <a:defRPr/>
              </a:pPr>
              <a:t>12</a:t>
            </a:fld>
            <a:endParaRPr dirty="0"/>
          </a:p>
        </p:txBody>
      </p:sp>
      <p:sp>
        <p:nvSpPr>
          <p:cNvPr id="5" name="Rectangle 3"/>
          <p:cNvSpPr txBox="1">
            <a:spLocks noChangeArrowheads="1"/>
          </p:cNvSpPr>
          <p:nvPr/>
        </p:nvSpPr>
        <p:spPr bwMode="auto">
          <a:xfrm>
            <a:off x="5276850" y="1355725"/>
            <a:ext cx="3255963" cy="5181600"/>
          </a:xfrm>
          <a:prstGeom prst="rect">
            <a:avLst/>
          </a:prstGeom>
          <a:noFill/>
          <a:ln w="9525">
            <a:noFill/>
            <a:miter lim="800000"/>
            <a:headEnd/>
            <a:tailEnd/>
          </a:ln>
        </p:spPr>
        <p:txBody>
          <a:bodyPr lIns="92075" tIns="46038" rIns="92075" bIns="46038"/>
          <a:lstStyle/>
          <a:p>
            <a:pPr marL="342900" indent="-342900" eaLnBrk="0" hangingPunct="0">
              <a:spcBef>
                <a:spcPct val="20000"/>
              </a:spcBef>
              <a:defRPr/>
            </a:pPr>
            <a:endParaRPr kumimoji="1" lang="en-US" sz="2800" kern="0" dirty="0">
              <a:latin typeface="+mn-lt"/>
              <a:cs typeface="+mn-cs"/>
            </a:endParaRPr>
          </a:p>
          <a:p>
            <a:pPr marL="914400" lvl="1" indent="-457200" eaLnBrk="0" hangingPunct="0">
              <a:spcBef>
                <a:spcPct val="20000"/>
              </a:spcBef>
              <a:buFont typeface="+mj-lt"/>
              <a:buAutoNum type="arabicPeriod" startAt="8"/>
              <a:defRPr/>
            </a:pPr>
            <a:r>
              <a:rPr kumimoji="1" lang="en-US" sz="2400" kern="0" dirty="0">
                <a:latin typeface="+mn-lt"/>
                <a:cs typeface="Arial" pitchFamily="34" charset="0"/>
              </a:rPr>
              <a:t>If </a:t>
            </a:r>
            <a:r>
              <a:rPr kumimoji="1" lang="en-US" sz="2400" i="1" kern="0" dirty="0">
                <a:latin typeface="+mn-lt"/>
                <a:cs typeface="Arial" pitchFamily="34" charset="0"/>
              </a:rPr>
              <a:t>p</a:t>
            </a:r>
            <a:r>
              <a:rPr kumimoji="1" lang="en-US" sz="2400" kern="0" dirty="0">
                <a:latin typeface="+mn-lt"/>
                <a:cs typeface="Arial" pitchFamily="34" charset="0"/>
              </a:rPr>
              <a:t>,</a:t>
            </a:r>
            <a:r>
              <a:rPr kumimoji="1" lang="en-US" sz="2400" i="1" kern="0" dirty="0">
                <a:latin typeface="+mn-lt"/>
                <a:cs typeface="Arial" pitchFamily="34" charset="0"/>
              </a:rPr>
              <a:t> q</a:t>
            </a:r>
          </a:p>
          <a:p>
            <a:pPr marL="914400" lvl="1" indent="-457200" eaLnBrk="0" hangingPunct="0">
              <a:spcBef>
                <a:spcPct val="20000"/>
              </a:spcBef>
              <a:buFont typeface="+mj-lt"/>
              <a:buAutoNum type="arabicPeriod" startAt="8"/>
              <a:defRPr/>
            </a:pPr>
            <a:r>
              <a:rPr kumimoji="1" lang="en-US" sz="2400" i="1" kern="0" dirty="0">
                <a:latin typeface="+mn-lt"/>
                <a:cs typeface="Arial" pitchFamily="34" charset="0"/>
              </a:rPr>
              <a:t>p implies q</a:t>
            </a:r>
          </a:p>
          <a:p>
            <a:pPr marL="914400" lvl="1" indent="-457200" eaLnBrk="0" hangingPunct="0">
              <a:spcBef>
                <a:spcPct val="20000"/>
              </a:spcBef>
              <a:buFont typeface="+mj-lt"/>
              <a:buAutoNum type="arabicPeriod" startAt="8"/>
              <a:defRPr/>
            </a:pPr>
            <a:r>
              <a:rPr kumimoji="1" lang="en-US" sz="2400" i="1" kern="0" dirty="0">
                <a:latin typeface="+mn-lt"/>
                <a:cs typeface="Arial" pitchFamily="34" charset="0"/>
              </a:rPr>
              <a:t>q whenever p</a:t>
            </a:r>
          </a:p>
          <a:p>
            <a:pPr marL="914400" lvl="1" indent="-457200" eaLnBrk="0" hangingPunct="0">
              <a:spcBef>
                <a:spcPct val="20000"/>
              </a:spcBef>
              <a:buFont typeface="+mj-lt"/>
              <a:buAutoNum type="arabicPeriod" startAt="8"/>
              <a:defRPr/>
            </a:pPr>
            <a:r>
              <a:rPr kumimoji="1" lang="en-US" sz="2400" i="1" kern="0" dirty="0">
                <a:latin typeface="+mn-lt"/>
                <a:cs typeface="Arial" pitchFamily="34" charset="0"/>
              </a:rPr>
              <a:t>q when p</a:t>
            </a:r>
          </a:p>
          <a:p>
            <a:pPr marL="914400" lvl="1" indent="-457200" eaLnBrk="0" hangingPunct="0">
              <a:spcBef>
                <a:spcPct val="20000"/>
              </a:spcBef>
              <a:buFont typeface="+mj-lt"/>
              <a:buAutoNum type="arabicPeriod" startAt="8"/>
              <a:defRPr/>
            </a:pPr>
            <a:r>
              <a:rPr kumimoji="1" lang="en-US" sz="2400" i="1" kern="0" dirty="0">
                <a:latin typeface="+mn-lt"/>
                <a:cs typeface="Arial" pitchFamily="34" charset="0"/>
              </a:rPr>
              <a:t>q </a:t>
            </a:r>
            <a:r>
              <a:rPr kumimoji="1" lang="en-US" sz="2400" kern="0" dirty="0">
                <a:latin typeface="+mn-lt"/>
                <a:cs typeface="Arial" pitchFamily="34" charset="0"/>
              </a:rPr>
              <a:t>if </a:t>
            </a:r>
            <a:r>
              <a:rPr kumimoji="1" lang="en-US" sz="2400" i="1" kern="0" dirty="0">
                <a:latin typeface="+mn-lt"/>
                <a:cs typeface="Arial" pitchFamily="34" charset="0"/>
              </a:rPr>
              <a:t>p</a:t>
            </a:r>
          </a:p>
          <a:p>
            <a:pPr marL="914400" lvl="1" indent="-457200" eaLnBrk="0" hangingPunct="0">
              <a:spcBef>
                <a:spcPct val="20000"/>
              </a:spcBef>
              <a:buFont typeface="+mj-lt"/>
              <a:buAutoNum type="arabicPeriod" startAt="8"/>
              <a:defRPr/>
            </a:pPr>
            <a:r>
              <a:rPr kumimoji="1" lang="en-US" sz="2400" i="1" kern="0" dirty="0">
                <a:latin typeface="+mn-lt"/>
                <a:cs typeface="Arial" pitchFamily="34" charset="0"/>
              </a:rPr>
              <a:t>q unless </a:t>
            </a:r>
            <a:r>
              <a:rPr lang="en-US" sz="2400" i="1" dirty="0">
                <a:latin typeface="Arial" pitchFamily="34" charset="0"/>
                <a:cs typeface="Arial" pitchFamily="34" charset="0"/>
                <a:sym typeface="Symbol" pitchFamily="18" charset="2"/>
              </a:rPr>
              <a:t> </a:t>
            </a:r>
            <a:r>
              <a:rPr kumimoji="1" lang="en-US" sz="2400" i="1" kern="0" dirty="0">
                <a:latin typeface="+mn-lt"/>
                <a:cs typeface="Arial" pitchFamily="34" charset="0"/>
              </a:rPr>
              <a:t>p</a:t>
            </a:r>
          </a:p>
        </p:txBody>
      </p:sp>
    </p:spTree>
  </p:cSld>
  <p:clrMapOvr>
    <a:masterClrMapping/>
  </p:clrMapOvr>
  <p:transition>
    <p:split orient="vert" dir="in"/>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smtClean="0"/>
              <a:t>Implication </a:t>
            </a:r>
            <a:r>
              <a:rPr lang="en-US" i="1" smtClean="0"/>
              <a:t>p</a:t>
            </a:r>
            <a:r>
              <a:rPr lang="en-US" smtClean="0"/>
              <a:t> </a:t>
            </a:r>
            <a:r>
              <a:rPr lang="en-US" smtClean="0">
                <a:sym typeface="Symbol" pitchFamily="18" charset="2"/>
              </a:rPr>
              <a:t> </a:t>
            </a:r>
            <a:r>
              <a:rPr lang="en-US" i="1" smtClean="0">
                <a:sym typeface="Symbol" pitchFamily="18" charset="2"/>
              </a:rPr>
              <a:t>q</a:t>
            </a:r>
            <a:endParaRPr lang="en-US" smtClean="0"/>
          </a:p>
        </p:txBody>
      </p:sp>
      <p:sp>
        <p:nvSpPr>
          <p:cNvPr id="18435" name="Content Placeholder 2"/>
          <p:cNvSpPr>
            <a:spLocks noGrp="1"/>
          </p:cNvSpPr>
          <p:nvPr>
            <p:ph idx="1"/>
          </p:nvPr>
        </p:nvSpPr>
        <p:spPr>
          <a:xfrm>
            <a:off x="495300" y="2441575"/>
            <a:ext cx="8253413" cy="3867150"/>
          </a:xfrm>
        </p:spPr>
        <p:txBody>
          <a:bodyPr/>
          <a:lstStyle/>
          <a:p>
            <a:r>
              <a:rPr lang="en-US" smtClean="0"/>
              <a:t>Discuss the validity of the following statements:</a:t>
            </a:r>
          </a:p>
          <a:p>
            <a:pPr lvl="1"/>
            <a:r>
              <a:rPr lang="en-US" smtClean="0"/>
              <a:t>If today is Friday, then 2 + 3 = 5</a:t>
            </a:r>
          </a:p>
          <a:p>
            <a:pPr lvl="1"/>
            <a:r>
              <a:rPr lang="en-US" smtClean="0"/>
              <a:t>If today is Friday, then 2 + 3 = 6</a:t>
            </a:r>
          </a:p>
          <a:p>
            <a:r>
              <a:rPr lang="en-US" smtClean="0"/>
              <a:t>Note that “if … then” in programming languages is different from the one used in logic.</a:t>
            </a:r>
          </a:p>
        </p:txBody>
      </p:sp>
      <p:sp>
        <p:nvSpPr>
          <p:cNvPr id="4" name="Slide Number Placeholder 3"/>
          <p:cNvSpPr>
            <a:spLocks noGrp="1"/>
          </p:cNvSpPr>
          <p:nvPr>
            <p:ph type="sldNum" sz="quarter" idx="12"/>
          </p:nvPr>
        </p:nvSpPr>
        <p:spPr>
          <a:xfrm>
            <a:off x="4295775" y="71438"/>
            <a:ext cx="419100" cy="357187"/>
          </a:xfrm>
        </p:spPr>
        <p:txBody>
          <a:bodyPr/>
          <a:lstStyle/>
          <a:p>
            <a:pPr>
              <a:defRPr/>
            </a:pPr>
            <a:fld id="{30507F5E-B7A0-454A-BE6E-23B993E52DA3}" type="slidenum">
              <a:rPr/>
              <a:pPr>
                <a:defRPr/>
              </a:pPr>
              <a:t>13</a:t>
            </a:fld>
            <a:endParaRPr dirty="0"/>
          </a:p>
        </p:txBody>
      </p:sp>
    </p:spTree>
  </p:cSld>
  <p:clrMapOvr>
    <a:masterClrMapping/>
  </p:clrMapOvr>
  <p:transition>
    <p:split orient="vert" dir="in"/>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250825" y="1216025"/>
            <a:ext cx="8642350" cy="1143000"/>
          </a:xfrm>
        </p:spPr>
        <p:txBody>
          <a:bodyPr/>
          <a:lstStyle/>
          <a:p>
            <a:r>
              <a:rPr lang="en-US" smtClean="0"/>
              <a:t>Converse, Contrapositive and Inverse</a:t>
            </a:r>
          </a:p>
        </p:txBody>
      </p:sp>
      <p:sp>
        <p:nvSpPr>
          <p:cNvPr id="19459" name="Content Placeholder 2"/>
          <p:cNvSpPr>
            <a:spLocks noGrp="1"/>
          </p:cNvSpPr>
          <p:nvPr>
            <p:ph idx="1"/>
          </p:nvPr>
        </p:nvSpPr>
        <p:spPr/>
        <p:txBody>
          <a:bodyPr/>
          <a:lstStyle/>
          <a:p>
            <a:r>
              <a:rPr lang="en-US" i="1" dirty="0" smtClean="0"/>
              <a:t>Given the implication: p</a:t>
            </a:r>
            <a:r>
              <a:rPr lang="en-US" dirty="0">
                <a:sym typeface="Symbol" pitchFamily="18" charset="2"/>
              </a:rPr>
              <a:t> </a:t>
            </a:r>
            <a:r>
              <a:rPr lang="en-US" dirty="0" smtClean="0">
                <a:sym typeface="Symbol" pitchFamily="18" charset="2"/>
              </a:rPr>
              <a:t> </a:t>
            </a:r>
            <a:r>
              <a:rPr lang="en-US" i="1" dirty="0" smtClean="0">
                <a:sym typeface="Symbol" pitchFamily="18" charset="2"/>
              </a:rPr>
              <a:t>q</a:t>
            </a:r>
            <a:endParaRPr lang="en-US" i="1" dirty="0">
              <a:sym typeface="Symbol" pitchFamily="18" charset="2"/>
            </a:endParaRPr>
          </a:p>
          <a:p>
            <a:pPr lvl="1"/>
            <a:r>
              <a:rPr lang="en-US" sz="2400" dirty="0" smtClean="0"/>
              <a:t>Converse of an implication</a:t>
            </a:r>
          </a:p>
          <a:p>
            <a:pPr lvl="2"/>
            <a:r>
              <a:rPr lang="en-US" sz="2000" i="1" dirty="0" smtClean="0"/>
              <a:t>q </a:t>
            </a:r>
            <a:r>
              <a:rPr lang="en-US" sz="2000" dirty="0" smtClean="0">
                <a:sym typeface="Symbol" pitchFamily="18" charset="2"/>
              </a:rPr>
              <a:t> </a:t>
            </a:r>
            <a:r>
              <a:rPr lang="en-US" sz="2000" i="1" dirty="0" smtClean="0">
                <a:sym typeface="Symbol" pitchFamily="18" charset="2"/>
              </a:rPr>
              <a:t>p</a:t>
            </a:r>
          </a:p>
          <a:p>
            <a:pPr lvl="1"/>
            <a:r>
              <a:rPr lang="en-US" sz="2400" dirty="0" smtClean="0">
                <a:sym typeface="Symbol" pitchFamily="18" charset="2"/>
              </a:rPr>
              <a:t>Contrapositive of an implication</a:t>
            </a:r>
          </a:p>
          <a:p>
            <a:pPr lvl="2"/>
            <a:r>
              <a:rPr lang="en-US" sz="2000" i="1" dirty="0" smtClean="0">
                <a:sym typeface="Symbol" pitchFamily="18" charset="2"/>
              </a:rPr>
              <a:t> </a:t>
            </a:r>
            <a:r>
              <a:rPr lang="en-US" sz="2000" i="1" dirty="0" smtClean="0"/>
              <a:t>q </a:t>
            </a:r>
            <a:r>
              <a:rPr lang="en-US" sz="2000" dirty="0" smtClean="0">
                <a:sym typeface="Symbol" pitchFamily="18" charset="2"/>
              </a:rPr>
              <a:t> </a:t>
            </a:r>
            <a:r>
              <a:rPr lang="en-US" sz="2000" i="1" dirty="0" smtClean="0">
                <a:sym typeface="Symbol" pitchFamily="18" charset="2"/>
              </a:rPr>
              <a:t></a:t>
            </a:r>
            <a:r>
              <a:rPr lang="en-US" sz="2000" dirty="0" smtClean="0">
                <a:sym typeface="Symbol" pitchFamily="18" charset="2"/>
              </a:rPr>
              <a:t> </a:t>
            </a:r>
            <a:r>
              <a:rPr lang="en-US" sz="2000" i="1" dirty="0" smtClean="0">
                <a:sym typeface="Symbol" pitchFamily="18" charset="2"/>
              </a:rPr>
              <a:t>p</a:t>
            </a:r>
          </a:p>
          <a:p>
            <a:pPr lvl="1"/>
            <a:r>
              <a:rPr lang="en-US" sz="2400" dirty="0" smtClean="0">
                <a:sym typeface="Symbol" pitchFamily="18" charset="2"/>
              </a:rPr>
              <a:t>Inverse of an implication</a:t>
            </a:r>
          </a:p>
          <a:p>
            <a:pPr lvl="2"/>
            <a:r>
              <a:rPr lang="en-US" sz="2000" i="1" dirty="0" smtClean="0">
                <a:sym typeface="Symbol" pitchFamily="18" charset="2"/>
              </a:rPr>
              <a:t> </a:t>
            </a:r>
            <a:r>
              <a:rPr lang="en-US" sz="2000" i="1" dirty="0" smtClean="0"/>
              <a:t>p </a:t>
            </a:r>
            <a:r>
              <a:rPr lang="en-US" sz="2000" dirty="0" smtClean="0">
                <a:sym typeface="Symbol" pitchFamily="18" charset="2"/>
              </a:rPr>
              <a:t> </a:t>
            </a:r>
            <a:r>
              <a:rPr lang="en-US" sz="2000" i="1" dirty="0" smtClean="0">
                <a:sym typeface="Symbol" pitchFamily="18" charset="2"/>
              </a:rPr>
              <a:t></a:t>
            </a:r>
            <a:r>
              <a:rPr lang="en-US" sz="2000" dirty="0" smtClean="0">
                <a:sym typeface="Symbol" pitchFamily="18" charset="2"/>
              </a:rPr>
              <a:t> </a:t>
            </a:r>
            <a:r>
              <a:rPr lang="en-US" sz="2000" i="1" dirty="0" smtClean="0">
                <a:sym typeface="Symbol" pitchFamily="18" charset="2"/>
              </a:rPr>
              <a:t>q</a:t>
            </a:r>
          </a:p>
          <a:p>
            <a:endParaRPr lang="en-US" dirty="0" smtClean="0"/>
          </a:p>
        </p:txBody>
      </p:sp>
      <p:sp>
        <p:nvSpPr>
          <p:cNvPr id="4" name="Slide Number Placeholder 3"/>
          <p:cNvSpPr>
            <a:spLocks noGrp="1"/>
          </p:cNvSpPr>
          <p:nvPr>
            <p:ph type="sldNum" sz="quarter" idx="12"/>
          </p:nvPr>
        </p:nvSpPr>
        <p:spPr>
          <a:xfrm>
            <a:off x="4295775" y="71438"/>
            <a:ext cx="419100" cy="357187"/>
          </a:xfrm>
        </p:spPr>
        <p:txBody>
          <a:bodyPr/>
          <a:lstStyle/>
          <a:p>
            <a:pPr>
              <a:defRPr/>
            </a:pPr>
            <a:fld id="{C4BF8A64-8678-4612-AE64-863CE3E14397}" type="slidenum">
              <a:rPr/>
              <a:pPr>
                <a:defRPr/>
              </a:pPr>
              <a:t>14</a:t>
            </a:fld>
            <a:endParaRPr dirty="0"/>
          </a:p>
        </p:txBody>
      </p:sp>
    </p:spTree>
  </p:cSld>
  <p:clrMapOvr>
    <a:masterClrMapping/>
  </p:clrMapOvr>
  <p:transition>
    <p:split orient="vert" dir="in"/>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755650" y="719138"/>
            <a:ext cx="8278813"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b"/>
          <a:lstStyle/>
          <a:p>
            <a:pPr eaLnBrk="0" hangingPunct="0"/>
            <a:r>
              <a:rPr lang="en-US" sz="4000"/>
              <a:t>Truth Table for Bi-conditional </a:t>
            </a:r>
            <a:r>
              <a:rPr lang="en-US" sz="4000" i="1"/>
              <a:t>p</a:t>
            </a:r>
            <a:r>
              <a:rPr lang="en-US" sz="4000"/>
              <a:t> </a:t>
            </a:r>
            <a:r>
              <a:rPr lang="en-US" sz="4000">
                <a:sym typeface="Symbol" pitchFamily="18" charset="2"/>
              </a:rPr>
              <a:t> </a:t>
            </a:r>
            <a:r>
              <a:rPr lang="en-US" sz="4000" i="1">
                <a:sym typeface="Symbol" pitchFamily="18" charset="2"/>
              </a:rPr>
              <a:t>q</a:t>
            </a:r>
          </a:p>
        </p:txBody>
      </p:sp>
      <p:sp>
        <p:nvSpPr>
          <p:cNvPr id="3" name="Slide Number Placeholder 2"/>
          <p:cNvSpPr>
            <a:spLocks noGrp="1"/>
          </p:cNvSpPr>
          <p:nvPr>
            <p:ph type="sldNum" sz="quarter" idx="12"/>
          </p:nvPr>
        </p:nvSpPr>
        <p:spPr/>
        <p:txBody>
          <a:bodyPr/>
          <a:lstStyle/>
          <a:p>
            <a:pPr>
              <a:defRPr/>
            </a:pPr>
            <a:fld id="{580F9FB6-B10F-4639-A11B-08FE61586152}" type="slidenum">
              <a:rPr lang="en-US"/>
              <a:pPr>
                <a:defRPr/>
              </a:pPr>
              <a:t>15</a:t>
            </a:fld>
            <a:endParaRPr lang="en-US"/>
          </a:p>
        </p:txBody>
      </p:sp>
      <p:sp>
        <p:nvSpPr>
          <p:cNvPr id="2" name="TextBox 1"/>
          <p:cNvSpPr txBox="1"/>
          <p:nvPr/>
        </p:nvSpPr>
        <p:spPr>
          <a:xfrm>
            <a:off x="1403648" y="1557338"/>
            <a:ext cx="5760640" cy="1200329"/>
          </a:xfrm>
          <a:prstGeom prst="rect">
            <a:avLst/>
          </a:prstGeom>
          <a:noFill/>
        </p:spPr>
        <p:txBody>
          <a:bodyPr wrap="square" rtlCol="0">
            <a:spAutoFit/>
          </a:bodyPr>
          <a:lstStyle/>
          <a:p>
            <a:r>
              <a:rPr lang="en-US" dirty="0" smtClean="0"/>
              <a:t>Translated to English as:</a:t>
            </a:r>
          </a:p>
          <a:p>
            <a:pPr marL="285750" indent="-285750">
              <a:buFont typeface="Arial" pitchFamily="34" charset="0"/>
              <a:buChar char="•"/>
            </a:pPr>
            <a:r>
              <a:rPr lang="en-US" dirty="0" smtClean="0"/>
              <a:t>p </a:t>
            </a:r>
            <a:r>
              <a:rPr lang="en-US" dirty="0"/>
              <a:t>if and only if q</a:t>
            </a:r>
          </a:p>
          <a:p>
            <a:pPr marL="285750" indent="-285750">
              <a:buFont typeface="Arial" pitchFamily="34" charset="0"/>
              <a:buChar char="•"/>
            </a:pPr>
            <a:r>
              <a:rPr lang="en-US" dirty="0" smtClean="0"/>
              <a:t>p </a:t>
            </a:r>
            <a:r>
              <a:rPr lang="en-US" dirty="0"/>
              <a:t>is necessary and sufficient condition for </a:t>
            </a:r>
            <a:r>
              <a:rPr lang="en-US" dirty="0" smtClean="0"/>
              <a:t>q</a:t>
            </a:r>
          </a:p>
          <a:p>
            <a:pPr marL="285750" indent="-285750">
              <a:buFont typeface="Arial" pitchFamily="34" charset="0"/>
              <a:buChar char="•"/>
            </a:pPr>
            <a:r>
              <a:rPr lang="en-US" dirty="0" smtClean="0"/>
              <a:t>p implies q, and conversely.</a:t>
            </a:r>
            <a:endParaRPr lang="en-US" dirty="0"/>
          </a:p>
        </p:txBody>
      </p:sp>
    </p:spTree>
  </p:cSld>
  <p:clrMapOvr>
    <a:masterClrMapping/>
  </p:clrMapOvr>
  <p:transition>
    <p:split orient="vert" dir="in"/>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Precedence of Logical Operators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978955309"/>
              </p:ext>
            </p:extLst>
          </p:nvPr>
        </p:nvGraphicFramePr>
        <p:xfrm>
          <a:off x="2123728" y="2348880"/>
          <a:ext cx="5376334" cy="2021840"/>
        </p:xfrm>
        <a:graphic>
          <a:graphicData uri="http://schemas.openxmlformats.org/drawingml/2006/table">
            <a:tbl>
              <a:tblPr firstRow="1" bandRow="1">
                <a:tableStyleId>{5940675A-B579-460E-94D1-54222C63F5DA}</a:tableStyleId>
              </a:tblPr>
              <a:tblGrid>
                <a:gridCol w="2688167">
                  <a:extLst>
                    <a:ext uri="{9D8B030D-6E8A-4147-A177-3AD203B41FA5}">
                      <a16:colId xmlns:a16="http://schemas.microsoft.com/office/drawing/2014/main" val="20000"/>
                    </a:ext>
                  </a:extLst>
                </a:gridCol>
                <a:gridCol w="2688167">
                  <a:extLst>
                    <a:ext uri="{9D8B030D-6E8A-4147-A177-3AD203B41FA5}">
                      <a16:colId xmlns:a16="http://schemas.microsoft.com/office/drawing/2014/main" val="20001"/>
                    </a:ext>
                  </a:extLst>
                </a:gridCol>
              </a:tblGrid>
              <a:tr h="370840">
                <a:tc>
                  <a:txBody>
                    <a:bodyPr/>
                    <a:lstStyle/>
                    <a:p>
                      <a:pPr algn="ctr"/>
                      <a:r>
                        <a:rPr lang="en-US" dirty="0" smtClean="0"/>
                        <a:t>Operator</a:t>
                      </a:r>
                      <a:endParaRPr lang="en-US" dirty="0"/>
                    </a:p>
                  </a:txBody>
                  <a:tcPr/>
                </a:tc>
                <a:tc>
                  <a:txBody>
                    <a:bodyPr/>
                    <a:lstStyle/>
                    <a:p>
                      <a:pPr algn="ctr"/>
                      <a:r>
                        <a:rPr lang="en-US" dirty="0" smtClean="0"/>
                        <a:t>Precedence</a:t>
                      </a:r>
                      <a:endParaRPr lang="en-US" dirty="0"/>
                    </a:p>
                  </a:txBody>
                  <a:tcPr/>
                </a:tc>
                <a:extLst>
                  <a:ext uri="{0D108BD9-81ED-4DB2-BD59-A6C34878D82A}">
                    <a16:rowId xmlns:a16="http://schemas.microsoft.com/office/drawing/2014/main" val="10000"/>
                  </a:ext>
                </a:extLst>
              </a:tr>
              <a:tr h="370840">
                <a:tc>
                  <a:txBody>
                    <a:bodyPr/>
                    <a:lstStyle/>
                    <a:p>
                      <a:pPr algn="ctr"/>
                      <a:r>
                        <a:rPr lang="en-US" dirty="0" smtClean="0">
                          <a:latin typeface="Times New Roman"/>
                          <a:cs typeface="Times New Roman"/>
                          <a:sym typeface="Symbol"/>
                        </a:rPr>
                        <a:t></a:t>
                      </a:r>
                      <a:endParaRPr lang="en-US" dirty="0"/>
                    </a:p>
                  </a:txBody>
                  <a:tcPr/>
                </a:tc>
                <a:tc>
                  <a:txBody>
                    <a:bodyPr/>
                    <a:lstStyle/>
                    <a:p>
                      <a:pPr algn="ctr"/>
                      <a:r>
                        <a:rPr lang="en-US" dirty="0" smtClean="0"/>
                        <a:t>1</a:t>
                      </a:r>
                      <a:endParaRPr lang="en-US" dirty="0"/>
                    </a:p>
                  </a:txBody>
                  <a:tcPr/>
                </a:tc>
                <a:extLst>
                  <a:ext uri="{0D108BD9-81ED-4DB2-BD59-A6C34878D82A}">
                    <a16:rowId xmlns:a16="http://schemas.microsoft.com/office/drawing/2014/main" val="10001"/>
                  </a:ext>
                </a:extLst>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latin typeface="+mn-lt"/>
                          <a:cs typeface="Times New Roman"/>
                          <a:sym typeface="Symbol"/>
                        </a:rPr>
                        <a:t></a:t>
                      </a:r>
                    </a:p>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latin typeface="+mn-lt"/>
                          <a:cs typeface="Times New Roman"/>
                          <a:sym typeface="Symbol"/>
                        </a:rPr>
                        <a:t></a:t>
                      </a:r>
                      <a:endParaRPr lang="en-US" dirty="0" smtClean="0"/>
                    </a:p>
                  </a:txBody>
                  <a:tcPr/>
                </a:tc>
                <a:tc>
                  <a:txBody>
                    <a:bodyPr/>
                    <a:lstStyle/>
                    <a:p>
                      <a:pPr algn="ctr"/>
                      <a:r>
                        <a:rPr lang="en-US" dirty="0" smtClean="0"/>
                        <a:t>2</a:t>
                      </a:r>
                    </a:p>
                    <a:p>
                      <a:pPr algn="ctr"/>
                      <a:r>
                        <a:rPr lang="en-US" dirty="0" smtClean="0"/>
                        <a:t>3</a:t>
                      </a:r>
                      <a:endParaRPr lang="en-US" dirty="0"/>
                    </a:p>
                  </a:txBody>
                  <a:tcPr/>
                </a:tc>
                <a:extLst>
                  <a:ext uri="{0D108BD9-81ED-4DB2-BD59-A6C34878D82A}">
                    <a16:rowId xmlns:a16="http://schemas.microsoft.com/office/drawing/2014/main" val="10002"/>
                  </a:ext>
                </a:extLst>
              </a:tr>
              <a:tr h="370840">
                <a:tc>
                  <a:txBody>
                    <a:bodyPr/>
                    <a:lstStyle/>
                    <a:p>
                      <a:pPr algn="ctr"/>
                      <a:r>
                        <a:rPr lang="en-US" dirty="0" smtClean="0">
                          <a:latin typeface="+mn-lt"/>
                          <a:cs typeface="Times New Roman"/>
                          <a:sym typeface="Symbol"/>
                        </a:rPr>
                        <a:t></a:t>
                      </a:r>
                    </a:p>
                    <a:p>
                      <a:pPr algn="ctr"/>
                      <a:r>
                        <a:rPr lang="en-US" dirty="0" smtClean="0">
                          <a:latin typeface="+mn-lt"/>
                          <a:cs typeface="Times New Roman"/>
                          <a:sym typeface="Symbol"/>
                        </a:rPr>
                        <a:t></a:t>
                      </a:r>
                      <a:endParaRPr lang="en-US" dirty="0"/>
                    </a:p>
                  </a:txBody>
                  <a:tcPr/>
                </a:tc>
                <a:tc>
                  <a:txBody>
                    <a:bodyPr/>
                    <a:lstStyle/>
                    <a:p>
                      <a:pPr algn="ctr"/>
                      <a:r>
                        <a:rPr lang="en-US" dirty="0" smtClean="0"/>
                        <a:t>4</a:t>
                      </a:r>
                    </a:p>
                    <a:p>
                      <a:pPr algn="ctr"/>
                      <a:r>
                        <a:rPr lang="en-US" dirty="0" smtClean="0"/>
                        <a:t>5</a:t>
                      </a:r>
                      <a:endParaRPr lang="en-US" dirty="0"/>
                    </a:p>
                  </a:txBody>
                  <a:tcPr/>
                </a:tc>
                <a:extLst>
                  <a:ext uri="{0D108BD9-81ED-4DB2-BD59-A6C34878D82A}">
                    <a16:rowId xmlns:a16="http://schemas.microsoft.com/office/drawing/2014/main" val="10003"/>
                  </a:ext>
                </a:extLst>
              </a:tr>
            </a:tbl>
          </a:graphicData>
        </a:graphic>
      </p:graphicFrame>
      <p:sp>
        <p:nvSpPr>
          <p:cNvPr id="2" name="Slide Number Placeholder 1"/>
          <p:cNvSpPr>
            <a:spLocks noGrp="1"/>
          </p:cNvSpPr>
          <p:nvPr>
            <p:ph type="sldNum" sz="quarter" idx="12"/>
          </p:nvPr>
        </p:nvSpPr>
        <p:spPr/>
        <p:txBody>
          <a:bodyPr/>
          <a:lstStyle/>
          <a:p>
            <a:pPr>
              <a:defRPr/>
            </a:pPr>
            <a:fld id="{F7007AD0-D144-484B-A58D-A3C54B60699A}" type="slidenum">
              <a:rPr lang="en-US" smtClean="0"/>
              <a:pPr>
                <a:defRPr/>
              </a:pPr>
              <a:t>16</a:t>
            </a:fld>
            <a:endParaRPr lang="en-US"/>
          </a:p>
        </p:txBody>
      </p:sp>
    </p:spTree>
    <p:extLst>
      <p:ext uri="{BB962C8B-B14F-4D97-AF65-F5344CB8AC3E}">
        <p14:creationId xmlns:p14="http://schemas.microsoft.com/office/powerpoint/2010/main" val="2044161594"/>
      </p:ext>
    </p:extLst>
  </p:cSld>
  <p:clrMapOvr>
    <a:masterClrMapping/>
  </p:clrMapOvr>
  <p:transition>
    <p:split orient="vert" dir="in"/>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smtClean="0"/>
              <a:t>Logic and Bit Operations</a:t>
            </a:r>
          </a:p>
        </p:txBody>
      </p:sp>
      <p:sp>
        <p:nvSpPr>
          <p:cNvPr id="25603" name="Rectangle 3"/>
          <p:cNvSpPr>
            <a:spLocks noGrp="1" noChangeArrowheads="1"/>
          </p:cNvSpPr>
          <p:nvPr>
            <p:ph type="body" idx="1"/>
          </p:nvPr>
        </p:nvSpPr>
        <p:spPr/>
        <p:txBody>
          <a:bodyPr/>
          <a:lstStyle/>
          <a:p>
            <a:r>
              <a:rPr lang="en-US" smtClean="0"/>
              <a:t>Computers represent information using bits</a:t>
            </a:r>
          </a:p>
          <a:p>
            <a:r>
              <a:rPr lang="en-US" smtClean="0"/>
              <a:t>A bit string is a sequence of zero or more bits.</a:t>
            </a:r>
          </a:p>
          <a:p>
            <a:pPr lvl="1"/>
            <a:r>
              <a:rPr lang="en-US" smtClean="0"/>
              <a:t>0 represents F and 1 represents T</a:t>
            </a:r>
          </a:p>
          <a:p>
            <a:pPr lvl="2"/>
            <a:r>
              <a:rPr lang="en-US" smtClean="0"/>
              <a:t>How does C represent True and False??????</a:t>
            </a:r>
          </a:p>
          <a:p>
            <a:pPr lvl="1"/>
            <a:r>
              <a:rPr lang="en-US" smtClean="0"/>
              <a:t>Bit operations are carried out in exactly the same manner as their corresponding logic operations.</a:t>
            </a:r>
          </a:p>
          <a:p>
            <a:r>
              <a:rPr lang="en-US" smtClean="0"/>
              <a:t>Evaluate 0001110001 </a:t>
            </a:r>
            <a:r>
              <a:rPr lang="en-US" smtClean="0">
                <a:sym typeface="Symbol" pitchFamily="18" charset="2"/>
              </a:rPr>
              <a:t> 1001001000</a:t>
            </a:r>
            <a:endParaRPr lang="en-US" smtClean="0"/>
          </a:p>
        </p:txBody>
      </p:sp>
      <p:sp>
        <p:nvSpPr>
          <p:cNvPr id="4" name="Slide Number Placeholder 3"/>
          <p:cNvSpPr>
            <a:spLocks noGrp="1"/>
          </p:cNvSpPr>
          <p:nvPr>
            <p:ph type="sldNum" sz="quarter" idx="12"/>
          </p:nvPr>
        </p:nvSpPr>
        <p:spPr>
          <a:xfrm>
            <a:off x="4295775" y="71438"/>
            <a:ext cx="419100" cy="357187"/>
          </a:xfrm>
        </p:spPr>
        <p:txBody>
          <a:bodyPr/>
          <a:lstStyle/>
          <a:p>
            <a:pPr>
              <a:defRPr/>
            </a:pPr>
            <a:fld id="{87F9CDFF-F28E-424E-BC11-D9A8E7A0AA9C}" type="slidenum">
              <a:rPr/>
              <a:pPr>
                <a:defRPr/>
              </a:pPr>
              <a:t>17</a:t>
            </a:fld>
            <a:endParaRPr dirty="0"/>
          </a:p>
        </p:txBody>
      </p:sp>
    </p:spTree>
    <p:extLst>
      <p:ext uri="{BB962C8B-B14F-4D97-AF65-F5344CB8AC3E}">
        <p14:creationId xmlns:p14="http://schemas.microsoft.com/office/powerpoint/2010/main" val="25175755"/>
      </p:ext>
    </p:extLst>
  </p:cSld>
  <p:clrMapOvr>
    <a:masterClrMapping/>
  </p:clrMapOvr>
  <p:transition>
    <p:split orient="vert" dir="in"/>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Section 1.2: Applications of Propositional Logic</a:t>
            </a:r>
            <a:endParaRPr lang="en-US" dirty="0"/>
          </a:p>
        </p:txBody>
      </p:sp>
      <p:sp>
        <p:nvSpPr>
          <p:cNvPr id="3" name="Content Placeholder 2"/>
          <p:cNvSpPr>
            <a:spLocks noGrp="1"/>
          </p:cNvSpPr>
          <p:nvPr>
            <p:ph idx="1"/>
          </p:nvPr>
        </p:nvSpPr>
        <p:spPr/>
        <p:txBody>
          <a:bodyPr/>
          <a:lstStyle/>
          <a:p>
            <a:r>
              <a:rPr lang="en-US" dirty="0" smtClean="0"/>
              <a:t>Translating English Sentences</a:t>
            </a:r>
          </a:p>
          <a:p>
            <a:r>
              <a:rPr lang="en-US" dirty="0" smtClean="0"/>
              <a:t>System Specifications</a:t>
            </a:r>
          </a:p>
          <a:p>
            <a:r>
              <a:rPr lang="en-US" dirty="0" smtClean="0"/>
              <a:t>Boolean Searches</a:t>
            </a:r>
          </a:p>
          <a:p>
            <a:r>
              <a:rPr lang="en-US" dirty="0" smtClean="0"/>
              <a:t>Logic Puzzles</a:t>
            </a:r>
          </a:p>
          <a:p>
            <a:r>
              <a:rPr lang="en-US" dirty="0" smtClean="0"/>
              <a:t>Logic Circuits</a:t>
            </a:r>
            <a:endParaRPr lang="en-US" dirty="0"/>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18</a:t>
            </a:fld>
            <a:endParaRPr lang="en-US" dirty="0"/>
          </a:p>
        </p:txBody>
      </p:sp>
    </p:spTree>
    <p:extLst>
      <p:ext uri="{BB962C8B-B14F-4D97-AF65-F5344CB8AC3E}">
        <p14:creationId xmlns:p14="http://schemas.microsoft.com/office/powerpoint/2010/main" val="2673964223"/>
      </p:ext>
    </p:extLst>
  </p:cSld>
  <p:clrMapOvr>
    <a:masterClrMapping/>
  </p:clrMapOvr>
  <p:transition>
    <p:split orient="vert" dir="in"/>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68313" y="1001713"/>
            <a:ext cx="8353425" cy="914400"/>
          </a:xfrm>
        </p:spPr>
        <p:txBody>
          <a:bodyPr/>
          <a:lstStyle/>
          <a:p>
            <a:r>
              <a:rPr lang="en-US" sz="3600" smtClean="0"/>
              <a:t>Translating English Sentences into Logical Expressions</a:t>
            </a:r>
          </a:p>
        </p:txBody>
      </p:sp>
      <p:sp>
        <p:nvSpPr>
          <p:cNvPr id="21507" name="Rectangle 3"/>
          <p:cNvSpPr>
            <a:spLocks noGrp="1" noChangeArrowheads="1"/>
          </p:cNvSpPr>
          <p:nvPr>
            <p:ph type="body" idx="1"/>
          </p:nvPr>
        </p:nvSpPr>
        <p:spPr>
          <a:xfrm>
            <a:off x="685800" y="1981200"/>
            <a:ext cx="7772400" cy="4343400"/>
          </a:xfrm>
        </p:spPr>
        <p:txBody>
          <a:bodyPr wrap="square">
            <a:normAutofit fontScale="62500" lnSpcReduction="20000"/>
          </a:bodyPr>
          <a:lstStyle/>
          <a:p>
            <a:r>
              <a:rPr lang="en-US" sz="2800" dirty="0" smtClean="0"/>
              <a:t>Q8 </a:t>
            </a:r>
            <a:r>
              <a:rPr lang="en-US" sz="2800" dirty="0" err="1" smtClean="0"/>
              <a:t>pp</a:t>
            </a:r>
            <a:r>
              <a:rPr lang="en-US" sz="2800" dirty="0" smtClean="0"/>
              <a:t> 13: Let </a:t>
            </a:r>
            <a:r>
              <a:rPr lang="en-US" sz="2800" i="1" dirty="0"/>
              <a:t>p</a:t>
            </a:r>
            <a:r>
              <a:rPr lang="en-US" sz="2800" dirty="0"/>
              <a:t>, </a:t>
            </a:r>
            <a:r>
              <a:rPr lang="en-US" sz="2800" i="1" dirty="0"/>
              <a:t>q</a:t>
            </a:r>
            <a:r>
              <a:rPr lang="en-US" sz="2800" dirty="0"/>
              <a:t>, and </a:t>
            </a:r>
            <a:r>
              <a:rPr lang="en-US" sz="2800" i="1" dirty="0"/>
              <a:t>r </a:t>
            </a:r>
            <a:r>
              <a:rPr lang="en-US" sz="2800" dirty="0"/>
              <a:t>be the propositions</a:t>
            </a:r>
          </a:p>
          <a:p>
            <a:pPr marL="0" indent="0">
              <a:buNone/>
            </a:pPr>
            <a:r>
              <a:rPr lang="en-US" sz="2800" i="1" dirty="0" smtClean="0"/>
              <a:t>	p </a:t>
            </a:r>
            <a:r>
              <a:rPr lang="en-US" sz="2800" dirty="0"/>
              <a:t>:You get an A on the final exam.</a:t>
            </a:r>
          </a:p>
          <a:p>
            <a:pPr marL="0" indent="0">
              <a:buNone/>
            </a:pPr>
            <a:r>
              <a:rPr lang="en-US" sz="2800" i="1" dirty="0" smtClean="0"/>
              <a:t>	q </a:t>
            </a:r>
            <a:r>
              <a:rPr lang="en-US" sz="2800" dirty="0"/>
              <a:t>:You do every exercise in this book.</a:t>
            </a:r>
          </a:p>
          <a:p>
            <a:pPr marL="0" indent="0">
              <a:buNone/>
            </a:pPr>
            <a:r>
              <a:rPr lang="en-US" sz="2800" i="1" dirty="0" smtClean="0"/>
              <a:t>	r </a:t>
            </a:r>
            <a:r>
              <a:rPr lang="en-US" sz="2800" dirty="0"/>
              <a:t>:You get an A in </a:t>
            </a:r>
            <a:r>
              <a:rPr lang="en-US" sz="2800"/>
              <a:t>this </a:t>
            </a:r>
            <a:r>
              <a:rPr lang="en-US" sz="2800" smtClean="0"/>
              <a:t>class</a:t>
            </a:r>
            <a:endParaRPr lang="en-US" sz="2800" dirty="0" smtClean="0"/>
          </a:p>
          <a:p>
            <a:pPr marL="0" indent="0">
              <a:buNone/>
            </a:pPr>
            <a:r>
              <a:rPr lang="en-US" sz="2800" dirty="0"/>
              <a:t>Write these propositions using </a:t>
            </a:r>
            <a:r>
              <a:rPr lang="en-US" sz="2800" i="1" dirty="0"/>
              <a:t>p</a:t>
            </a:r>
            <a:r>
              <a:rPr lang="en-US" sz="2800" dirty="0"/>
              <a:t>, </a:t>
            </a:r>
            <a:r>
              <a:rPr lang="en-US" sz="2800" i="1" dirty="0"/>
              <a:t>q</a:t>
            </a:r>
            <a:r>
              <a:rPr lang="en-US" sz="2800" dirty="0"/>
              <a:t>, and </a:t>
            </a:r>
            <a:r>
              <a:rPr lang="en-US" sz="2800" i="1" dirty="0"/>
              <a:t>r </a:t>
            </a:r>
            <a:r>
              <a:rPr lang="en-US" sz="2800" dirty="0"/>
              <a:t>and </a:t>
            </a:r>
            <a:r>
              <a:rPr lang="en-US" sz="2800" dirty="0" smtClean="0"/>
              <a:t>logical connectives (</a:t>
            </a:r>
            <a:r>
              <a:rPr lang="en-US" sz="2800" dirty="0"/>
              <a:t>including negations</a:t>
            </a:r>
            <a:r>
              <a:rPr lang="en-US" sz="2800" dirty="0" smtClean="0"/>
              <a:t>).</a:t>
            </a:r>
          </a:p>
          <a:p>
            <a:pPr marL="0" indent="0">
              <a:buNone/>
            </a:pPr>
            <a:r>
              <a:rPr lang="en-US" sz="2800" b="1" dirty="0"/>
              <a:t>a) </a:t>
            </a:r>
            <a:r>
              <a:rPr lang="en-US" sz="2800" dirty="0"/>
              <a:t>You get an A in this class, but you do not do </a:t>
            </a:r>
            <a:r>
              <a:rPr lang="en-US" sz="2800" dirty="0" smtClean="0"/>
              <a:t>every exercise </a:t>
            </a:r>
            <a:r>
              <a:rPr lang="en-US" sz="2800" dirty="0"/>
              <a:t>in this book.</a:t>
            </a:r>
          </a:p>
          <a:p>
            <a:pPr marL="0" indent="0">
              <a:buNone/>
            </a:pPr>
            <a:r>
              <a:rPr lang="en-US" sz="2800" b="1" dirty="0"/>
              <a:t>b) </a:t>
            </a:r>
            <a:r>
              <a:rPr lang="en-US" sz="2800" dirty="0"/>
              <a:t>You get </a:t>
            </a:r>
            <a:r>
              <a:rPr lang="en-US" sz="2800" dirty="0" smtClean="0"/>
              <a:t>an A </a:t>
            </a:r>
            <a:r>
              <a:rPr lang="en-US" sz="2800" dirty="0"/>
              <a:t>on the final, you do every exercise in </a:t>
            </a:r>
            <a:r>
              <a:rPr lang="en-US" sz="2800" dirty="0" smtClean="0"/>
              <a:t>this book</a:t>
            </a:r>
            <a:r>
              <a:rPr lang="en-US" sz="2800" dirty="0"/>
              <a:t>, and you get an A in this class.</a:t>
            </a:r>
          </a:p>
          <a:p>
            <a:pPr marL="0" indent="0">
              <a:buNone/>
            </a:pPr>
            <a:r>
              <a:rPr lang="en-US" sz="2800" b="1" dirty="0"/>
              <a:t>c) </a:t>
            </a:r>
            <a:r>
              <a:rPr lang="en-US" sz="2800" dirty="0"/>
              <a:t>To get </a:t>
            </a:r>
            <a:r>
              <a:rPr lang="en-US" sz="2800" dirty="0" smtClean="0"/>
              <a:t>an A </a:t>
            </a:r>
            <a:r>
              <a:rPr lang="en-US" sz="2800" dirty="0"/>
              <a:t>in this class, it is necessary for you to </a:t>
            </a:r>
            <a:r>
              <a:rPr lang="en-US" sz="2800" dirty="0" smtClean="0"/>
              <a:t>get an </a:t>
            </a:r>
            <a:r>
              <a:rPr lang="en-US" sz="2800" dirty="0"/>
              <a:t>A on the final.</a:t>
            </a:r>
          </a:p>
          <a:p>
            <a:pPr marL="0" indent="0">
              <a:buNone/>
            </a:pPr>
            <a:r>
              <a:rPr lang="en-US" sz="2800" b="1" dirty="0"/>
              <a:t>d) </a:t>
            </a:r>
            <a:r>
              <a:rPr lang="en-US" sz="2800" dirty="0"/>
              <a:t>You get an A on the final, but you don’t do every </a:t>
            </a:r>
            <a:r>
              <a:rPr lang="en-US" sz="2800" dirty="0" smtClean="0"/>
              <a:t>exercise in </a:t>
            </a:r>
            <a:r>
              <a:rPr lang="en-US" sz="2800" dirty="0"/>
              <a:t>this book; nevertheless, you get an A in </a:t>
            </a:r>
            <a:r>
              <a:rPr lang="en-US" sz="2800" dirty="0" smtClean="0"/>
              <a:t>this class</a:t>
            </a:r>
            <a:r>
              <a:rPr lang="en-US" sz="2800" dirty="0"/>
              <a:t>.</a:t>
            </a:r>
          </a:p>
          <a:p>
            <a:pPr marL="0" indent="0">
              <a:buNone/>
            </a:pPr>
            <a:r>
              <a:rPr lang="en-US" sz="2800" b="1" dirty="0"/>
              <a:t>e) </a:t>
            </a:r>
            <a:r>
              <a:rPr lang="en-US" sz="2800" dirty="0"/>
              <a:t>Getting an A on the final and doing every exercise </a:t>
            </a:r>
            <a:r>
              <a:rPr lang="en-US" sz="2800" dirty="0" smtClean="0"/>
              <a:t>in this </a:t>
            </a:r>
            <a:r>
              <a:rPr lang="en-US" sz="2800" dirty="0"/>
              <a:t>book is sufficient for getting an A in this class.</a:t>
            </a:r>
          </a:p>
          <a:p>
            <a:pPr marL="0" indent="0">
              <a:buNone/>
            </a:pPr>
            <a:r>
              <a:rPr lang="en-US" sz="2800" b="1" dirty="0"/>
              <a:t>f ) </a:t>
            </a:r>
            <a:r>
              <a:rPr lang="en-US" sz="2800" dirty="0"/>
              <a:t>You will get </a:t>
            </a:r>
            <a:r>
              <a:rPr lang="en-US" sz="2800" dirty="0" smtClean="0"/>
              <a:t>an A </a:t>
            </a:r>
            <a:r>
              <a:rPr lang="en-US" sz="2800" dirty="0"/>
              <a:t>in this class if and only if you </a:t>
            </a:r>
            <a:r>
              <a:rPr lang="en-US" sz="2800" dirty="0" smtClean="0"/>
              <a:t>either do </a:t>
            </a:r>
            <a:r>
              <a:rPr lang="en-US" sz="2800" dirty="0"/>
              <a:t>every exercise in this book or you get an A on </a:t>
            </a:r>
            <a:r>
              <a:rPr lang="en-US" sz="2800" dirty="0" smtClean="0"/>
              <a:t>the final</a:t>
            </a:r>
            <a:r>
              <a:rPr lang="en-US" sz="2800" dirty="0"/>
              <a:t>.</a:t>
            </a:r>
            <a:endParaRPr lang="en-US" sz="2800" dirty="0" smtClean="0"/>
          </a:p>
        </p:txBody>
      </p:sp>
      <p:sp>
        <p:nvSpPr>
          <p:cNvPr id="4" name="Slide Number Placeholder 3"/>
          <p:cNvSpPr>
            <a:spLocks noGrp="1"/>
          </p:cNvSpPr>
          <p:nvPr>
            <p:ph type="sldNum" sz="quarter" idx="12"/>
          </p:nvPr>
        </p:nvSpPr>
        <p:spPr>
          <a:xfrm>
            <a:off x="4295775" y="71438"/>
            <a:ext cx="419100" cy="357187"/>
          </a:xfrm>
        </p:spPr>
        <p:txBody>
          <a:bodyPr/>
          <a:lstStyle/>
          <a:p>
            <a:pPr>
              <a:defRPr/>
            </a:pPr>
            <a:fld id="{C11716ED-4B23-4E4C-A69A-072B9CEF8FF9}" type="slidenum">
              <a:rPr/>
              <a:pPr>
                <a:defRPr/>
              </a:pPr>
              <a:t>19</a:t>
            </a:fld>
            <a:endParaRPr dirty="0"/>
          </a:p>
        </p:txBody>
      </p:sp>
    </p:spTree>
  </p:cSld>
  <p:clrMapOvr>
    <a:masterClrMapping/>
  </p:clrMapOvr>
  <p:transition>
    <p:split orient="vert" dir="in"/>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eaLnBrk="1" hangingPunct="1"/>
            <a:r>
              <a:rPr lang="en-US" smtClean="0"/>
              <a:t>Reading Assignment</a:t>
            </a:r>
          </a:p>
        </p:txBody>
      </p:sp>
      <p:sp>
        <p:nvSpPr>
          <p:cNvPr id="8195" name="Content Placeholder 2"/>
          <p:cNvSpPr>
            <a:spLocks noGrp="1"/>
          </p:cNvSpPr>
          <p:nvPr>
            <p:ph idx="1"/>
          </p:nvPr>
        </p:nvSpPr>
        <p:spPr/>
        <p:txBody>
          <a:bodyPr/>
          <a:lstStyle/>
          <a:p>
            <a:pPr eaLnBrk="1" hangingPunct="1">
              <a:lnSpc>
                <a:spcPct val="80000"/>
              </a:lnSpc>
            </a:pPr>
            <a:r>
              <a:rPr lang="en-US" dirty="0" smtClean="0"/>
              <a:t>K. H. Rosen, </a:t>
            </a:r>
            <a:r>
              <a:rPr lang="en-US" i="1" u="sng" dirty="0" smtClean="0">
                <a:hlinkClick r:id="rId3"/>
              </a:rPr>
              <a:t>Discrete Mathematics and Its Applications</a:t>
            </a:r>
            <a:r>
              <a:rPr lang="en-US" dirty="0" smtClean="0"/>
              <a:t>, Seventh Edition (Global Edition Adapted by Kamala </a:t>
            </a:r>
            <a:r>
              <a:rPr lang="en-US" dirty="0" err="1" smtClean="0"/>
              <a:t>Krithivasan</a:t>
            </a:r>
            <a:r>
              <a:rPr lang="en-US" dirty="0" smtClean="0"/>
              <a:t>), McGraw-Hill, 2013. </a:t>
            </a:r>
          </a:p>
          <a:p>
            <a:pPr lvl="1" eaLnBrk="1" hangingPunct="1">
              <a:lnSpc>
                <a:spcPct val="80000"/>
              </a:lnSpc>
            </a:pPr>
            <a:r>
              <a:rPr lang="en-US" dirty="0" smtClean="0"/>
              <a:t>Chapter 1, Sections </a:t>
            </a:r>
            <a:r>
              <a:rPr lang="en-US" dirty="0"/>
              <a:t>1.1 – 1.6, </a:t>
            </a:r>
            <a:r>
              <a:rPr lang="en-US" dirty="0" smtClean="0"/>
              <a:t>1.8 </a:t>
            </a:r>
          </a:p>
          <a:p>
            <a:pPr lvl="2" eaLnBrk="1" hangingPunct="1">
              <a:lnSpc>
                <a:spcPct val="80000"/>
              </a:lnSpc>
            </a:pPr>
            <a:r>
              <a:rPr lang="en-US" dirty="0" smtClean="0"/>
              <a:t>(Sections 1.1-1.7 in the Seventh Edition)</a:t>
            </a:r>
          </a:p>
          <a:p>
            <a:pPr eaLnBrk="1" hangingPunct="1">
              <a:buFontTx/>
              <a:buNone/>
            </a:pPr>
            <a:endParaRPr lang="en-US" dirty="0" smtClean="0"/>
          </a:p>
        </p:txBody>
      </p:sp>
      <p:sp>
        <p:nvSpPr>
          <p:cNvPr id="4" name="Slide Number Placeholder 3"/>
          <p:cNvSpPr>
            <a:spLocks noGrp="1"/>
          </p:cNvSpPr>
          <p:nvPr>
            <p:ph type="sldNum" sz="quarter" idx="12"/>
          </p:nvPr>
        </p:nvSpPr>
        <p:spPr>
          <a:xfrm>
            <a:off x="4295775" y="71438"/>
            <a:ext cx="419100" cy="357187"/>
          </a:xfrm>
        </p:spPr>
        <p:txBody>
          <a:bodyPr/>
          <a:lstStyle/>
          <a:p>
            <a:pPr>
              <a:defRPr/>
            </a:pPr>
            <a:fld id="{B81FFDBE-E7E0-46EE-8133-D47156DF6F0C}" type="slidenum">
              <a:rPr/>
              <a:pPr>
                <a:defRPr/>
              </a:pPr>
              <a:t>2</a:t>
            </a:fld>
            <a:endParaRPr dirty="0"/>
          </a:p>
        </p:txBody>
      </p:sp>
    </p:spTree>
    <p:extLst>
      <p:ext uri="{BB962C8B-B14F-4D97-AF65-F5344CB8AC3E}">
        <p14:creationId xmlns:p14="http://schemas.microsoft.com/office/powerpoint/2010/main" val="2259774289"/>
      </p:ext>
    </p:extLst>
  </p:cSld>
  <p:clrMapOvr>
    <a:masterClrMapping/>
  </p:clrMapOvr>
  <p:transition>
    <p:split orient="vert" dir="in"/>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 Activity</a:t>
            </a:r>
            <a:endParaRPr lang="en-US" dirty="0"/>
          </a:p>
        </p:txBody>
      </p:sp>
      <p:sp>
        <p:nvSpPr>
          <p:cNvPr id="3" name="Content Placeholder 2"/>
          <p:cNvSpPr>
            <a:spLocks noGrp="1"/>
          </p:cNvSpPr>
          <p:nvPr>
            <p:ph idx="1"/>
          </p:nvPr>
        </p:nvSpPr>
        <p:spPr/>
        <p:txBody>
          <a:bodyPr/>
          <a:lstStyle/>
          <a:p>
            <a:r>
              <a:rPr lang="en-US" dirty="0" smtClean="0"/>
              <a:t>Translating English Sentences into Logical Expressions.</a:t>
            </a:r>
            <a:endParaRPr lang="en-US" dirty="0"/>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20</a:t>
            </a:fld>
            <a:endParaRPr lang="en-US" dirty="0"/>
          </a:p>
        </p:txBody>
      </p:sp>
    </p:spTree>
    <p:extLst>
      <p:ext uri="{BB962C8B-B14F-4D97-AF65-F5344CB8AC3E}">
        <p14:creationId xmlns:p14="http://schemas.microsoft.com/office/powerpoint/2010/main" val="1325612977"/>
      </p:ext>
    </p:extLst>
  </p:cSld>
  <p:clrMapOvr>
    <a:masterClrMapping/>
  </p:clrMapOvr>
  <p:transition>
    <p:split orient="vert" dir="in"/>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sz="3600" smtClean="0">
                <a:solidFill>
                  <a:srgbClr val="000000"/>
                </a:solidFill>
              </a:rPr>
              <a:t>Translating English Sentences into Logical Expressions</a:t>
            </a:r>
            <a:endParaRPr lang="en-US" smtClean="0"/>
          </a:p>
        </p:txBody>
      </p:sp>
      <p:sp>
        <p:nvSpPr>
          <p:cNvPr id="22531" name="Content Placeholder 2"/>
          <p:cNvSpPr>
            <a:spLocks noGrp="1"/>
          </p:cNvSpPr>
          <p:nvPr>
            <p:ph idx="1"/>
          </p:nvPr>
        </p:nvSpPr>
        <p:spPr/>
        <p:txBody>
          <a:bodyPr/>
          <a:lstStyle/>
          <a:p>
            <a:r>
              <a:rPr lang="en-US" dirty="0" smtClean="0"/>
              <a:t>Example 2 Page 16: You cannot ride the roller coaster if you are under 4 feet tall unless you are older than 16 years old</a:t>
            </a:r>
          </a:p>
        </p:txBody>
      </p:sp>
      <p:sp>
        <p:nvSpPr>
          <p:cNvPr id="4" name="Slide Number Placeholder 3"/>
          <p:cNvSpPr>
            <a:spLocks noGrp="1"/>
          </p:cNvSpPr>
          <p:nvPr>
            <p:ph type="sldNum" sz="quarter" idx="12"/>
          </p:nvPr>
        </p:nvSpPr>
        <p:spPr>
          <a:xfrm>
            <a:off x="4295775" y="71438"/>
            <a:ext cx="419100" cy="357187"/>
          </a:xfrm>
        </p:spPr>
        <p:txBody>
          <a:bodyPr/>
          <a:lstStyle/>
          <a:p>
            <a:pPr>
              <a:defRPr/>
            </a:pPr>
            <a:fld id="{1E2A98A0-17A6-4254-9442-BC2AB44FEE0F}" type="slidenum">
              <a:rPr/>
              <a:pPr>
                <a:defRPr/>
              </a:pPr>
              <a:t>21</a:t>
            </a:fld>
            <a:endParaRPr dirty="0"/>
          </a:p>
        </p:txBody>
      </p:sp>
    </p:spTree>
  </p:cSld>
  <p:clrMapOvr>
    <a:masterClrMapping/>
  </p:clrMapOvr>
  <p:transition>
    <p:split orient="vert" dir="in"/>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smtClean="0"/>
              <a:t>System Specifications</a:t>
            </a:r>
          </a:p>
        </p:txBody>
      </p:sp>
      <p:sp>
        <p:nvSpPr>
          <p:cNvPr id="3" name="Content Placeholder 2"/>
          <p:cNvSpPr>
            <a:spLocks noGrp="1"/>
          </p:cNvSpPr>
          <p:nvPr>
            <p:ph idx="1"/>
          </p:nvPr>
        </p:nvSpPr>
        <p:spPr>
          <a:xfrm>
            <a:off x="495300" y="2441575"/>
            <a:ext cx="8064500" cy="4083050"/>
          </a:xfrm>
        </p:spPr>
        <p:txBody>
          <a:bodyPr>
            <a:normAutofit fontScale="85000" lnSpcReduction="20000"/>
          </a:bodyPr>
          <a:lstStyle/>
          <a:p>
            <a:pPr>
              <a:defRPr/>
            </a:pPr>
            <a:r>
              <a:rPr lang="en-US" dirty="0" smtClean="0"/>
              <a:t>System specifications should be consistent, i.e. not contain conflicting requirements </a:t>
            </a:r>
          </a:p>
          <a:p>
            <a:pPr lvl="1">
              <a:defRPr/>
            </a:pPr>
            <a:r>
              <a:rPr lang="en-US" dirty="0" smtClean="0"/>
              <a:t>i.e. all “requirements/propositions” can be equal to </a:t>
            </a:r>
            <a:r>
              <a:rPr lang="en-US" dirty="0"/>
              <a:t>T</a:t>
            </a:r>
            <a:r>
              <a:rPr lang="en-US" dirty="0" smtClean="0"/>
              <a:t>rue</a:t>
            </a:r>
          </a:p>
          <a:p>
            <a:pPr>
              <a:defRPr/>
            </a:pPr>
            <a:r>
              <a:rPr lang="en-US" dirty="0" smtClean="0"/>
              <a:t>(Q5 </a:t>
            </a:r>
            <a:r>
              <a:rPr lang="en-US" dirty="0" err="1" smtClean="0"/>
              <a:t>pp</a:t>
            </a:r>
            <a:r>
              <a:rPr lang="en-US" dirty="0" smtClean="0"/>
              <a:t> 21).</a:t>
            </a:r>
          </a:p>
          <a:p>
            <a:pPr lvl="1">
              <a:defRPr/>
            </a:pPr>
            <a:r>
              <a:rPr lang="en-US" dirty="0" smtClean="0"/>
              <a:t>The router can send packets to the edge system only if it supports the new address space.</a:t>
            </a:r>
          </a:p>
          <a:p>
            <a:pPr lvl="1">
              <a:defRPr/>
            </a:pPr>
            <a:r>
              <a:rPr lang="en-US" dirty="0" smtClean="0"/>
              <a:t>For the router to support the new address space, it is necessary that the latest software release be installed.</a:t>
            </a:r>
          </a:p>
          <a:p>
            <a:pPr lvl="1">
              <a:defRPr/>
            </a:pPr>
            <a:r>
              <a:rPr lang="en-US" dirty="0" smtClean="0"/>
              <a:t>The router can send packets to the edge system if the latest software release is installed.</a:t>
            </a:r>
          </a:p>
          <a:p>
            <a:pPr lvl="1">
              <a:defRPr/>
            </a:pPr>
            <a:r>
              <a:rPr lang="en-US" dirty="0" smtClean="0"/>
              <a:t>The router does not support the new address space.</a:t>
            </a:r>
            <a:endParaRPr lang="en-US" dirty="0"/>
          </a:p>
        </p:txBody>
      </p:sp>
      <p:sp>
        <p:nvSpPr>
          <p:cNvPr id="4" name="Slide Number Placeholder 3"/>
          <p:cNvSpPr>
            <a:spLocks noGrp="1"/>
          </p:cNvSpPr>
          <p:nvPr>
            <p:ph type="sldNum" sz="quarter" idx="12"/>
          </p:nvPr>
        </p:nvSpPr>
        <p:spPr>
          <a:xfrm>
            <a:off x="4295775" y="71438"/>
            <a:ext cx="419100" cy="357187"/>
          </a:xfrm>
        </p:spPr>
        <p:txBody>
          <a:bodyPr/>
          <a:lstStyle/>
          <a:p>
            <a:pPr>
              <a:defRPr/>
            </a:pPr>
            <a:fld id="{74E46587-3D5D-42B6-882A-16B288CF07C0}" type="slidenum">
              <a:rPr/>
              <a:pPr>
                <a:defRPr/>
              </a:pPr>
              <a:t>22</a:t>
            </a:fld>
            <a:endParaRPr dirty="0"/>
          </a:p>
        </p:txBody>
      </p:sp>
    </p:spTree>
  </p:cSld>
  <p:clrMapOvr>
    <a:masterClrMapping/>
  </p:clrMapOvr>
  <p:transition>
    <p:split orient="vert" dir="in"/>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Logic Puzzles</a:t>
            </a:r>
            <a:endParaRPr lang="en-US" dirty="0"/>
          </a:p>
        </p:txBody>
      </p:sp>
      <p:sp>
        <p:nvSpPr>
          <p:cNvPr id="3" name="Content Placeholder 2"/>
          <p:cNvSpPr>
            <a:spLocks noGrp="1"/>
          </p:cNvSpPr>
          <p:nvPr>
            <p:ph idx="1"/>
          </p:nvPr>
        </p:nvSpPr>
        <p:spPr>
          <a:xfrm>
            <a:off x="495300" y="2441575"/>
            <a:ext cx="8064500" cy="4011761"/>
          </a:xfrm>
        </p:spPr>
        <p:txBody>
          <a:bodyPr/>
          <a:lstStyle/>
          <a:p>
            <a:r>
              <a:rPr lang="en-US" dirty="0" smtClean="0"/>
              <a:t>Example 7 Page 18: </a:t>
            </a:r>
            <a:r>
              <a:rPr lang="en-US" dirty="0"/>
              <a:t>In [Sm78] </a:t>
            </a:r>
            <a:r>
              <a:rPr lang="en-US" dirty="0" err="1"/>
              <a:t>Smullyan</a:t>
            </a:r>
            <a:r>
              <a:rPr lang="en-US" dirty="0"/>
              <a:t> posed many puzzles about an island that has two kinds of </a:t>
            </a:r>
            <a:r>
              <a:rPr lang="en-US" dirty="0" smtClean="0"/>
              <a:t>inhabitants, </a:t>
            </a:r>
            <a:r>
              <a:rPr lang="en-US" b="1" dirty="0" smtClean="0"/>
              <a:t>knights</a:t>
            </a:r>
            <a:r>
              <a:rPr lang="en-US" dirty="0"/>
              <a:t>, who always tell the truth, and their opposites, </a:t>
            </a:r>
            <a:r>
              <a:rPr lang="en-US" b="1" dirty="0"/>
              <a:t>knaves</a:t>
            </a:r>
            <a:r>
              <a:rPr lang="en-US" dirty="0"/>
              <a:t>, who always lie. You </a:t>
            </a:r>
            <a:r>
              <a:rPr lang="en-US" dirty="0" smtClean="0"/>
              <a:t>encounter two </a:t>
            </a:r>
            <a:r>
              <a:rPr lang="en-US" dirty="0"/>
              <a:t>people </a:t>
            </a:r>
            <a:r>
              <a:rPr lang="en-US" i="1" dirty="0"/>
              <a:t>A </a:t>
            </a:r>
            <a:r>
              <a:rPr lang="en-US" dirty="0"/>
              <a:t>and </a:t>
            </a:r>
            <a:r>
              <a:rPr lang="en-US" i="1" dirty="0"/>
              <a:t>B</a:t>
            </a:r>
            <a:r>
              <a:rPr lang="en-US" dirty="0"/>
              <a:t>. What are </a:t>
            </a:r>
            <a:r>
              <a:rPr lang="en-US" i="1" dirty="0"/>
              <a:t>A </a:t>
            </a:r>
            <a:r>
              <a:rPr lang="en-US" dirty="0"/>
              <a:t>and </a:t>
            </a:r>
            <a:r>
              <a:rPr lang="en-US" i="1" dirty="0"/>
              <a:t>B </a:t>
            </a:r>
            <a:r>
              <a:rPr lang="en-US" dirty="0"/>
              <a:t>if </a:t>
            </a:r>
            <a:r>
              <a:rPr lang="en-US" i="1" dirty="0"/>
              <a:t>A </a:t>
            </a:r>
            <a:r>
              <a:rPr lang="en-US" dirty="0"/>
              <a:t>says “</a:t>
            </a:r>
            <a:r>
              <a:rPr lang="en-US" i="1" dirty="0"/>
              <a:t>B </a:t>
            </a:r>
            <a:r>
              <a:rPr lang="en-US" dirty="0"/>
              <a:t>is a knight” and </a:t>
            </a:r>
            <a:r>
              <a:rPr lang="en-US" i="1" dirty="0"/>
              <a:t>B </a:t>
            </a:r>
            <a:r>
              <a:rPr lang="en-US" dirty="0"/>
              <a:t>says “The two of us </a:t>
            </a:r>
            <a:r>
              <a:rPr lang="en-US" dirty="0" smtClean="0"/>
              <a:t>are opposite </a:t>
            </a:r>
            <a:r>
              <a:rPr lang="en-US" dirty="0"/>
              <a:t>types?</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23</a:t>
            </a:fld>
            <a:endParaRPr lang="en-US" dirty="0"/>
          </a:p>
        </p:txBody>
      </p:sp>
    </p:spTree>
    <p:extLst>
      <p:ext uri="{BB962C8B-B14F-4D97-AF65-F5344CB8AC3E}">
        <p14:creationId xmlns:p14="http://schemas.microsoft.com/office/powerpoint/2010/main" val="1314218772"/>
      </p:ext>
    </p:extLst>
  </p:cSld>
  <p:clrMapOvr>
    <a:masterClrMapping/>
  </p:clrMapOvr>
  <p:transition>
    <p:split orient="vert" dir="in"/>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 Activity</a:t>
            </a:r>
            <a:endParaRPr lang="en-US" dirty="0"/>
          </a:p>
        </p:txBody>
      </p:sp>
      <p:sp>
        <p:nvSpPr>
          <p:cNvPr id="3" name="Content Placeholder 2"/>
          <p:cNvSpPr>
            <a:spLocks noGrp="1"/>
          </p:cNvSpPr>
          <p:nvPr>
            <p:ph idx="1"/>
          </p:nvPr>
        </p:nvSpPr>
        <p:spPr/>
        <p:txBody>
          <a:bodyPr/>
          <a:lstStyle/>
          <a:p>
            <a:r>
              <a:rPr lang="en-US" dirty="0" smtClean="0"/>
              <a:t>Logic Puzzles</a:t>
            </a:r>
            <a:endParaRPr lang="en-US" dirty="0"/>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24</a:t>
            </a:fld>
            <a:endParaRPr lang="en-US" dirty="0"/>
          </a:p>
        </p:txBody>
      </p:sp>
    </p:spTree>
    <p:extLst>
      <p:ext uri="{BB962C8B-B14F-4D97-AF65-F5344CB8AC3E}">
        <p14:creationId xmlns:p14="http://schemas.microsoft.com/office/powerpoint/2010/main" val="4012213183"/>
      </p:ext>
    </p:extLst>
  </p:cSld>
  <p:clrMapOvr>
    <a:masterClrMapping/>
  </p:clrMapOvr>
  <p:transition>
    <p:split orient="vert" dir="in"/>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3075" y="980728"/>
            <a:ext cx="8077200" cy="700807"/>
          </a:xfrm>
        </p:spPr>
        <p:txBody>
          <a:bodyPr/>
          <a:lstStyle/>
          <a:p>
            <a:r>
              <a:rPr lang="en-US" dirty="0" smtClean="0"/>
              <a:t>Logic Circuits</a:t>
            </a:r>
            <a:endParaRPr lang="en-US" dirty="0"/>
          </a:p>
        </p:txBody>
      </p:sp>
      <p:sp>
        <p:nvSpPr>
          <p:cNvPr id="3" name="Content Placeholder 2"/>
          <p:cNvSpPr>
            <a:spLocks noGrp="1"/>
          </p:cNvSpPr>
          <p:nvPr>
            <p:ph idx="1"/>
          </p:nvPr>
        </p:nvSpPr>
        <p:spPr>
          <a:xfrm>
            <a:off x="495300" y="1583159"/>
            <a:ext cx="8064500" cy="3502025"/>
          </a:xfrm>
        </p:spPr>
        <p:txBody>
          <a:bodyPr/>
          <a:lstStyle/>
          <a:p>
            <a:r>
              <a:rPr lang="en-US" dirty="0" smtClean="0"/>
              <a:t>Basic Logic Gates</a:t>
            </a:r>
          </a:p>
          <a:p>
            <a:endParaRPr lang="en-US" dirty="0"/>
          </a:p>
          <a:p>
            <a:endParaRPr lang="en-US" dirty="0" smtClean="0"/>
          </a:p>
          <a:p>
            <a:endParaRPr lang="en-US" dirty="0" smtClean="0"/>
          </a:p>
          <a:p>
            <a:r>
              <a:rPr lang="en-US" dirty="0" smtClean="0"/>
              <a:t>An Example Combinatorial Circuit</a:t>
            </a:r>
            <a:endParaRPr lang="en-US" dirty="0"/>
          </a:p>
          <a:p>
            <a:endParaRPr lang="en-US" dirty="0" smtClean="0"/>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25</a:t>
            </a:fld>
            <a:endParaRPr lang="en-US" dirty="0"/>
          </a:p>
        </p:txBody>
      </p:sp>
      <p:pic>
        <p:nvPicPr>
          <p:cNvPr id="860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2204864"/>
            <a:ext cx="2304256" cy="14236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60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07904" y="2239144"/>
            <a:ext cx="2397082" cy="13235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602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78142" y="2210489"/>
            <a:ext cx="2370322" cy="13521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6021"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21954" y="4628055"/>
            <a:ext cx="4838278" cy="11606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9896273"/>
      </p:ext>
    </p:extLst>
  </p:cSld>
  <p:clrMapOvr>
    <a:masterClrMapping/>
  </p:clrMapOvr>
  <p:transition>
    <p:split orient="vert" dir="in"/>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3725" y="980728"/>
            <a:ext cx="8298755" cy="700807"/>
          </a:xfrm>
        </p:spPr>
        <p:txBody>
          <a:bodyPr/>
          <a:lstStyle/>
          <a:p>
            <a:r>
              <a:rPr lang="en-US" dirty="0"/>
              <a:t>Logic </a:t>
            </a:r>
            <a:r>
              <a:rPr lang="en-US" dirty="0" smtClean="0"/>
              <a:t>Circuits</a:t>
            </a:r>
            <a:endParaRPr lang="en-US" dirty="0"/>
          </a:p>
        </p:txBody>
      </p:sp>
      <p:sp>
        <p:nvSpPr>
          <p:cNvPr id="3" name="Content Placeholder 2"/>
          <p:cNvSpPr>
            <a:spLocks noGrp="1"/>
          </p:cNvSpPr>
          <p:nvPr>
            <p:ph idx="1"/>
          </p:nvPr>
        </p:nvSpPr>
        <p:spPr>
          <a:xfrm>
            <a:off x="495300" y="1700808"/>
            <a:ext cx="8064500" cy="3502025"/>
          </a:xfrm>
        </p:spPr>
        <p:txBody>
          <a:bodyPr/>
          <a:lstStyle/>
          <a:p>
            <a:r>
              <a:rPr lang="en-US" dirty="0" smtClean="0"/>
              <a:t>Q 40 (b) pp. 24: </a:t>
            </a:r>
            <a:r>
              <a:rPr lang="en-US" dirty="0"/>
              <a:t>Find the output of each of these combinatorial </a:t>
            </a:r>
            <a:r>
              <a:rPr lang="en-US" dirty="0" smtClean="0"/>
              <a:t>circuits</a:t>
            </a:r>
          </a:p>
          <a:p>
            <a:endParaRPr lang="en-US" dirty="0" smtClean="0"/>
          </a:p>
          <a:p>
            <a:endParaRPr lang="en-US" dirty="0" smtClean="0"/>
          </a:p>
          <a:p>
            <a:endParaRPr lang="en-US" dirty="0"/>
          </a:p>
          <a:p>
            <a:r>
              <a:rPr lang="en-US" dirty="0" smtClean="0"/>
              <a:t>Q42 pp. 24: </a:t>
            </a:r>
            <a:r>
              <a:rPr lang="en-US" dirty="0"/>
              <a:t>Construct a combinatorial circuit using </a:t>
            </a:r>
            <a:r>
              <a:rPr lang="en-US" dirty="0" smtClean="0"/>
              <a:t>inverters, OR </a:t>
            </a:r>
            <a:r>
              <a:rPr lang="en-US" dirty="0"/>
              <a:t>gates, and </a:t>
            </a:r>
            <a:r>
              <a:rPr lang="en-US" dirty="0" err="1"/>
              <a:t>AND</a:t>
            </a:r>
            <a:r>
              <a:rPr lang="en-US" dirty="0"/>
              <a:t> gates that produces the </a:t>
            </a:r>
            <a:r>
              <a:rPr lang="en-US" dirty="0" smtClean="0"/>
              <a:t>output </a:t>
            </a:r>
            <a:r>
              <a:rPr lang="en-US" i="1" dirty="0" smtClean="0"/>
              <a:t>(p </a:t>
            </a:r>
            <a:r>
              <a:rPr lang="en-US" dirty="0"/>
              <a:t>∧￢</a:t>
            </a:r>
            <a:r>
              <a:rPr lang="en-US" i="1" dirty="0"/>
              <a:t>r) </a:t>
            </a:r>
            <a:r>
              <a:rPr lang="en-US" dirty="0"/>
              <a:t>∨ </a:t>
            </a:r>
            <a:r>
              <a:rPr lang="en-US" i="1" dirty="0"/>
              <a:t>(</a:t>
            </a:r>
            <a:r>
              <a:rPr lang="en-US" dirty="0"/>
              <a:t>￢</a:t>
            </a:r>
            <a:r>
              <a:rPr lang="en-US" i="1" dirty="0"/>
              <a:t>q </a:t>
            </a:r>
            <a:r>
              <a:rPr lang="en-US" dirty="0"/>
              <a:t>∧ </a:t>
            </a:r>
            <a:r>
              <a:rPr lang="en-US" i="1" dirty="0"/>
              <a:t>r) </a:t>
            </a:r>
            <a:r>
              <a:rPr lang="en-US" dirty="0"/>
              <a:t>from input bits </a:t>
            </a:r>
            <a:r>
              <a:rPr lang="en-US" i="1" dirty="0"/>
              <a:t>p</a:t>
            </a:r>
            <a:r>
              <a:rPr lang="en-US" dirty="0"/>
              <a:t>, </a:t>
            </a:r>
            <a:r>
              <a:rPr lang="en-US" i="1" dirty="0"/>
              <a:t>q</a:t>
            </a:r>
            <a:r>
              <a:rPr lang="en-US" dirty="0"/>
              <a:t>, and </a:t>
            </a:r>
            <a:r>
              <a:rPr lang="en-US" i="1" dirty="0"/>
              <a:t>r</a:t>
            </a:r>
            <a:r>
              <a:rPr lang="en-US" dirty="0"/>
              <a:t>.</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26</a:t>
            </a:fld>
            <a:endParaRPr lang="en-US" dirty="0"/>
          </a:p>
        </p:txBody>
      </p:sp>
      <p:pic>
        <p:nvPicPr>
          <p:cNvPr id="870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6016" y="2780928"/>
            <a:ext cx="3643605" cy="7920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06648480"/>
      </p:ext>
    </p:extLst>
  </p:cSld>
  <p:clrMapOvr>
    <a:masterClrMapping/>
  </p:clrMapOvr>
  <p:transition>
    <p:split orient="vert" dir="in"/>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304800" y="836712"/>
            <a:ext cx="8534400" cy="828675"/>
          </a:xfrm>
        </p:spPr>
        <p:txBody>
          <a:bodyPr/>
          <a:lstStyle/>
          <a:p>
            <a:r>
              <a:rPr lang="en-US" sz="3600" dirty="0" smtClean="0"/>
              <a:t>Section 1.3: Propositional Equivalences</a:t>
            </a:r>
          </a:p>
        </p:txBody>
      </p:sp>
      <p:sp>
        <p:nvSpPr>
          <p:cNvPr id="26627" name="Rectangle 3"/>
          <p:cNvSpPr>
            <a:spLocks noGrp="1" noChangeArrowheads="1"/>
          </p:cNvSpPr>
          <p:nvPr>
            <p:ph type="body" idx="1"/>
          </p:nvPr>
        </p:nvSpPr>
        <p:spPr>
          <a:xfrm>
            <a:off x="685800" y="1511300"/>
            <a:ext cx="7772400" cy="4725988"/>
          </a:xfrm>
        </p:spPr>
        <p:txBody>
          <a:bodyPr/>
          <a:lstStyle/>
          <a:p>
            <a:pPr marL="457200" indent="-457200"/>
            <a:r>
              <a:rPr lang="en-US" smtClean="0"/>
              <a:t>Tautology: A compound proposition that is always true, regardless of the truth values of the single/simple propositions in it.</a:t>
            </a:r>
          </a:p>
          <a:p>
            <a:pPr marL="1028700" lvl="1" indent="-457200"/>
            <a:r>
              <a:rPr lang="en-US" smtClean="0"/>
              <a:t>Propositions p and q are called logically equivalent if p</a:t>
            </a:r>
            <a:r>
              <a:rPr lang="en-US" smtClean="0">
                <a:sym typeface="Symbol" pitchFamily="18" charset="2"/>
              </a:rPr>
              <a:t>q is a tautology, denoted by p  q</a:t>
            </a:r>
            <a:endParaRPr lang="en-US" smtClean="0"/>
          </a:p>
          <a:p>
            <a:pPr marL="457200" indent="-457200"/>
            <a:r>
              <a:rPr lang="en-US" smtClean="0"/>
              <a:t>Contradiction: A compound proposition that is always false.</a:t>
            </a:r>
          </a:p>
          <a:p>
            <a:pPr marL="457200" indent="-457200"/>
            <a:r>
              <a:rPr lang="en-US" smtClean="0"/>
              <a:t>Contingency:</a:t>
            </a:r>
          </a:p>
        </p:txBody>
      </p:sp>
      <p:sp>
        <p:nvSpPr>
          <p:cNvPr id="4" name="Slide Number Placeholder 3"/>
          <p:cNvSpPr>
            <a:spLocks noGrp="1"/>
          </p:cNvSpPr>
          <p:nvPr>
            <p:ph type="sldNum" sz="quarter" idx="12"/>
          </p:nvPr>
        </p:nvSpPr>
        <p:spPr>
          <a:xfrm>
            <a:off x="4295775" y="71438"/>
            <a:ext cx="419100" cy="357187"/>
          </a:xfrm>
        </p:spPr>
        <p:txBody>
          <a:bodyPr/>
          <a:lstStyle/>
          <a:p>
            <a:pPr>
              <a:defRPr/>
            </a:pPr>
            <a:fld id="{366AED20-1A24-4FDF-A356-81E885FFAFB3}" type="slidenum">
              <a:rPr/>
              <a:pPr>
                <a:defRPr/>
              </a:pPr>
              <a:t>27</a:t>
            </a:fld>
            <a:endParaRPr dirty="0"/>
          </a:p>
        </p:txBody>
      </p:sp>
    </p:spTree>
  </p:cSld>
  <p:clrMapOvr>
    <a:masterClrMapping/>
  </p:clrMapOvr>
  <p:transition>
    <p:split orient="vert" dir="in"/>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685800" y="836613"/>
            <a:ext cx="7772400" cy="762000"/>
          </a:xfrm>
        </p:spPr>
        <p:txBody>
          <a:bodyPr/>
          <a:lstStyle/>
          <a:p>
            <a:r>
              <a:rPr lang="en-US" smtClean="0"/>
              <a:t>Example</a:t>
            </a:r>
          </a:p>
        </p:txBody>
      </p:sp>
      <p:sp>
        <p:nvSpPr>
          <p:cNvPr id="27651" name="Rectangle 3"/>
          <p:cNvSpPr>
            <a:spLocks noGrp="1" noChangeArrowheads="1"/>
          </p:cNvSpPr>
          <p:nvPr>
            <p:ph type="body" idx="1"/>
          </p:nvPr>
        </p:nvSpPr>
        <p:spPr>
          <a:xfrm>
            <a:off x="685800" y="1412875"/>
            <a:ext cx="7772400" cy="1295400"/>
          </a:xfrm>
        </p:spPr>
        <p:txBody>
          <a:bodyPr/>
          <a:lstStyle/>
          <a:p>
            <a:pPr marL="457200" indent="-457200"/>
            <a:r>
              <a:rPr lang="en-US" smtClean="0"/>
              <a:t>Show that the following proposition is a tautology:       </a:t>
            </a:r>
            <a:r>
              <a:rPr lang="en-US" smtClean="0">
                <a:sym typeface="Symbol" pitchFamily="18" charset="2"/>
              </a:rPr>
              <a:t>(pq)  p  q</a:t>
            </a:r>
          </a:p>
        </p:txBody>
      </p:sp>
      <p:graphicFrame>
        <p:nvGraphicFramePr>
          <p:cNvPr id="125956" name="Group 4"/>
          <p:cNvGraphicFramePr>
            <a:graphicFrameLocks noGrp="1"/>
          </p:cNvGraphicFramePr>
          <p:nvPr/>
        </p:nvGraphicFramePr>
        <p:xfrm>
          <a:off x="304800" y="2514600"/>
          <a:ext cx="8534400" cy="3768726"/>
        </p:xfrm>
        <a:graphic>
          <a:graphicData uri="http://schemas.openxmlformats.org/drawingml/2006/table">
            <a:tbl>
              <a:tblPr/>
              <a:tblGrid>
                <a:gridCol w="685800">
                  <a:extLst>
                    <a:ext uri="{9D8B030D-6E8A-4147-A177-3AD203B41FA5}">
                      <a16:colId xmlns:a16="http://schemas.microsoft.com/office/drawing/2014/main" val="20000"/>
                    </a:ext>
                  </a:extLst>
                </a:gridCol>
                <a:gridCol w="762000">
                  <a:extLst>
                    <a:ext uri="{9D8B030D-6E8A-4147-A177-3AD203B41FA5}">
                      <a16:colId xmlns:a16="http://schemas.microsoft.com/office/drawing/2014/main" val="20001"/>
                    </a:ext>
                  </a:extLst>
                </a:gridCol>
                <a:gridCol w="1066800">
                  <a:extLst>
                    <a:ext uri="{9D8B030D-6E8A-4147-A177-3AD203B41FA5}">
                      <a16:colId xmlns:a16="http://schemas.microsoft.com/office/drawing/2014/main" val="20002"/>
                    </a:ext>
                  </a:extLst>
                </a:gridCol>
                <a:gridCol w="1287463">
                  <a:extLst>
                    <a:ext uri="{9D8B030D-6E8A-4147-A177-3AD203B41FA5}">
                      <a16:colId xmlns:a16="http://schemas.microsoft.com/office/drawing/2014/main" val="20003"/>
                    </a:ext>
                  </a:extLst>
                </a:gridCol>
                <a:gridCol w="774700">
                  <a:extLst>
                    <a:ext uri="{9D8B030D-6E8A-4147-A177-3AD203B41FA5}">
                      <a16:colId xmlns:a16="http://schemas.microsoft.com/office/drawing/2014/main" val="20004"/>
                    </a:ext>
                  </a:extLst>
                </a:gridCol>
                <a:gridCol w="698500">
                  <a:extLst>
                    <a:ext uri="{9D8B030D-6E8A-4147-A177-3AD203B41FA5}">
                      <a16:colId xmlns:a16="http://schemas.microsoft.com/office/drawing/2014/main" val="20005"/>
                    </a:ext>
                  </a:extLst>
                </a:gridCol>
                <a:gridCol w="1474787">
                  <a:extLst>
                    <a:ext uri="{9D8B030D-6E8A-4147-A177-3AD203B41FA5}">
                      <a16:colId xmlns:a16="http://schemas.microsoft.com/office/drawing/2014/main" val="20006"/>
                    </a:ext>
                  </a:extLst>
                </a:gridCol>
                <a:gridCol w="1784350">
                  <a:extLst>
                    <a:ext uri="{9D8B030D-6E8A-4147-A177-3AD203B41FA5}">
                      <a16:colId xmlns:a16="http://schemas.microsoft.com/office/drawing/2014/main" val="20007"/>
                    </a:ext>
                  </a:extLst>
                </a:gridCol>
              </a:tblGrid>
              <a:tr h="94487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cs typeface="Times New Roman" pitchFamily="18" charset="0"/>
                        </a:rPr>
                        <a:t>p</a:t>
                      </a:r>
                    </a:p>
                  </a:txBody>
                  <a:tcPr marT="45715" marB="4571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q</a:t>
                      </a:r>
                    </a:p>
                  </a:txBody>
                  <a:tcPr marT="45715" marB="4571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sym typeface="Symbol" pitchFamily="18" charset="2"/>
                        </a:rPr>
                        <a:t>pq</a:t>
                      </a:r>
                    </a:p>
                  </a:txBody>
                  <a:tcPr marT="45715" marB="4571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sym typeface="Symbol" pitchFamily="18" charset="2"/>
                        </a:rPr>
                        <a:t>(pq)</a:t>
                      </a:r>
                    </a:p>
                  </a:txBody>
                  <a:tcPr marT="45715" marB="4571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sym typeface="Symbol" pitchFamily="18" charset="2"/>
                        </a:rPr>
                        <a:t>p</a:t>
                      </a:r>
                    </a:p>
                  </a:txBody>
                  <a:tcPr marT="45715" marB="4571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sym typeface="Symbol" pitchFamily="18" charset="2"/>
                        </a:rPr>
                        <a:t>q</a:t>
                      </a:r>
                    </a:p>
                  </a:txBody>
                  <a:tcPr marT="45715" marB="4571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sym typeface="Symbol" pitchFamily="18" charset="2"/>
                        </a:rPr>
                        <a:t>p  q</a:t>
                      </a:r>
                    </a:p>
                  </a:txBody>
                  <a:tcPr marT="45715" marB="4571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sym typeface="Symbol" pitchFamily="18" charset="2"/>
                        </a:rPr>
                        <a:t>(pq)  p  q</a:t>
                      </a:r>
                    </a:p>
                  </a:txBody>
                  <a:tcPr marT="45715" marB="4571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0636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T</a:t>
                      </a:r>
                    </a:p>
                  </a:txBody>
                  <a:tcPr marT="45715" marB="4571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T</a:t>
                      </a:r>
                    </a:p>
                  </a:txBody>
                  <a:tcPr marT="45715" marB="4571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txBody>
                  <a:tcPr marT="45715" marB="4571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txBody>
                  <a:tcPr marT="45715" marB="4571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txBody>
                  <a:tcPr marT="45715" marB="4571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txBody>
                  <a:tcPr marT="45715" marB="4571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txBody>
                  <a:tcPr marT="45715" marB="4571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txBody>
                  <a:tcPr marT="45715" marB="4571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0477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T</a:t>
                      </a:r>
                    </a:p>
                  </a:txBody>
                  <a:tcPr marT="45715" marB="4571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F</a:t>
                      </a:r>
                    </a:p>
                  </a:txBody>
                  <a:tcPr marT="45715" marB="4571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txBody>
                  <a:tcPr marT="45715" marB="4571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txBody>
                  <a:tcPr marT="45715" marB="4571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txBody>
                  <a:tcPr marT="45715" marB="4571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txBody>
                  <a:tcPr marT="45715" marB="4571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txBody>
                  <a:tcPr marT="45715" marB="4571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txBody>
                  <a:tcPr marT="45715" marB="4571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0636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F</a:t>
                      </a:r>
                    </a:p>
                  </a:txBody>
                  <a:tcPr marT="45715" marB="4571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T</a:t>
                      </a:r>
                    </a:p>
                  </a:txBody>
                  <a:tcPr marT="45715" marB="4571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txBody>
                  <a:tcPr marT="45715" marB="4571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txBody>
                  <a:tcPr marT="45715" marB="4571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txBody>
                  <a:tcPr marT="45715" marB="4571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txBody>
                  <a:tcPr marT="45715" marB="4571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txBody>
                  <a:tcPr marT="45715" marB="4571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txBody>
                  <a:tcPr marT="45715" marB="4571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0636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F</a:t>
                      </a:r>
                    </a:p>
                  </a:txBody>
                  <a:tcPr marT="45715" marB="4571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F</a:t>
                      </a:r>
                    </a:p>
                  </a:txBody>
                  <a:tcPr marT="45715" marB="4571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txBody>
                  <a:tcPr marT="45715" marB="4571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T="45715" marB="4571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txBody>
                  <a:tcPr marT="45715" marB="4571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txBody>
                  <a:tcPr marT="45715" marB="4571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txBody>
                  <a:tcPr marT="45715" marB="4571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txBody>
                  <a:tcPr marT="45715" marB="4571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5" name="Slide Number Placeholder 4"/>
          <p:cNvSpPr>
            <a:spLocks noGrp="1"/>
          </p:cNvSpPr>
          <p:nvPr>
            <p:ph type="sldNum" sz="quarter" idx="12"/>
          </p:nvPr>
        </p:nvSpPr>
        <p:spPr>
          <a:xfrm>
            <a:off x="4295775" y="71438"/>
            <a:ext cx="419100" cy="357187"/>
          </a:xfrm>
        </p:spPr>
        <p:txBody>
          <a:bodyPr/>
          <a:lstStyle/>
          <a:p>
            <a:pPr>
              <a:defRPr/>
            </a:pPr>
            <a:fld id="{6BC639DF-C07E-4742-92CB-1FD297BED864}" type="slidenum">
              <a:rPr/>
              <a:pPr>
                <a:defRPr/>
              </a:pPr>
              <a:t>28</a:t>
            </a:fld>
            <a:endParaRPr dirty="0"/>
          </a:p>
        </p:txBody>
      </p:sp>
    </p:spTree>
  </p:cSld>
  <p:clrMapOvr>
    <a:masterClrMapping/>
  </p:clrMapOvr>
  <p:transition>
    <p:split orient="vert" dir="in"/>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3" name="Content Placeholder 2"/>
          <p:cNvSpPr>
            <a:spLocks noGrp="1"/>
          </p:cNvSpPr>
          <p:nvPr>
            <p:ph idx="1"/>
          </p:nvPr>
        </p:nvSpPr>
        <p:spPr/>
        <p:txBody>
          <a:bodyPr/>
          <a:lstStyle/>
          <a:p>
            <a:pPr lvl="0"/>
            <a:r>
              <a:rPr lang="en-US" dirty="0"/>
              <a:t>Using truth tables, show that </a:t>
            </a:r>
            <a:endParaRPr lang="en-US" dirty="0" smtClean="0"/>
          </a:p>
          <a:p>
            <a:pPr marL="0" lvl="0" indent="0" algn="ctr">
              <a:buNone/>
            </a:pPr>
            <a:r>
              <a:rPr lang="en-US" dirty="0" smtClean="0"/>
              <a:t>(</a:t>
            </a:r>
            <a:r>
              <a:rPr lang="en-US" dirty="0"/>
              <a:t>p </a:t>
            </a:r>
            <a:r>
              <a:rPr lang="en-US" dirty="0">
                <a:sym typeface="Symbol"/>
              </a:rPr>
              <a:t></a:t>
            </a:r>
            <a:r>
              <a:rPr lang="en-US" dirty="0"/>
              <a:t> q) </a:t>
            </a:r>
            <a:r>
              <a:rPr lang="en-US" dirty="0">
                <a:sym typeface="Symbol"/>
              </a:rPr>
              <a:t></a:t>
            </a:r>
            <a:r>
              <a:rPr lang="en-US" dirty="0"/>
              <a:t> (</a:t>
            </a:r>
            <a:r>
              <a:rPr lang="en-US" dirty="0">
                <a:sym typeface="Symbol"/>
              </a:rPr>
              <a:t></a:t>
            </a:r>
            <a:r>
              <a:rPr lang="en-US" dirty="0" err="1"/>
              <a:t>p</a:t>
            </a:r>
            <a:r>
              <a:rPr lang="en-US" dirty="0" err="1">
                <a:sym typeface="Symbol"/>
              </a:rPr>
              <a:t></a:t>
            </a:r>
            <a:r>
              <a:rPr lang="en-US" dirty="0" err="1"/>
              <a:t>q</a:t>
            </a:r>
            <a:r>
              <a:rPr lang="en-US" dirty="0" smtClean="0"/>
              <a:t>)</a:t>
            </a:r>
            <a:endParaRPr lang="en-US" dirty="0"/>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29</a:t>
            </a:fld>
            <a:endParaRPr lang="en-US" dirty="0"/>
          </a:p>
        </p:txBody>
      </p:sp>
    </p:spTree>
    <p:extLst>
      <p:ext uri="{BB962C8B-B14F-4D97-AF65-F5344CB8AC3E}">
        <p14:creationId xmlns:p14="http://schemas.microsoft.com/office/powerpoint/2010/main" val="3399222651"/>
      </p:ext>
    </p:extLst>
  </p:cSld>
  <p:clrMapOvr>
    <a:masterClrMapping/>
  </p:clrMapOvr>
  <p:transition>
    <p:split orient="vert" dir="in"/>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76200" y="723900"/>
            <a:ext cx="8915400" cy="833438"/>
          </a:xfrm>
        </p:spPr>
        <p:txBody>
          <a:bodyPr/>
          <a:lstStyle/>
          <a:p>
            <a:r>
              <a:rPr lang="en-US" smtClean="0"/>
              <a:t>Section 1.1: Propositional Logic</a:t>
            </a:r>
          </a:p>
        </p:txBody>
      </p:sp>
      <p:sp>
        <p:nvSpPr>
          <p:cNvPr id="9219" name="Rectangle 3"/>
          <p:cNvSpPr>
            <a:spLocks noGrp="1" noChangeArrowheads="1"/>
          </p:cNvSpPr>
          <p:nvPr>
            <p:ph type="body" idx="1"/>
          </p:nvPr>
        </p:nvSpPr>
        <p:spPr>
          <a:xfrm>
            <a:off x="561975" y="1295400"/>
            <a:ext cx="8370888" cy="5410200"/>
          </a:xfrm>
        </p:spPr>
        <p:txBody>
          <a:bodyPr/>
          <a:lstStyle/>
          <a:p>
            <a:pPr marL="495300" indent="-495300"/>
            <a:r>
              <a:rPr lang="en-US" sz="2800" smtClean="0"/>
              <a:t>Traditionally, logic distinguishes valid and invalid arguments (2-valued logic).</a:t>
            </a:r>
          </a:p>
          <a:p>
            <a:pPr lvl="1"/>
            <a:r>
              <a:rPr lang="en-US" sz="2400" smtClean="0"/>
              <a:t>Is there other types of logic?</a:t>
            </a:r>
          </a:p>
          <a:p>
            <a:pPr marL="495300" indent="-495300"/>
            <a:r>
              <a:rPr lang="en-US" sz="2800" smtClean="0"/>
              <a:t>The building blocks of logic are propositions. A proposition is a declarative statement that is either true or false</a:t>
            </a:r>
          </a:p>
          <a:p>
            <a:pPr lvl="2">
              <a:buFont typeface="Wingdings 3" pitchFamily="18" charset="2"/>
              <a:buAutoNum type="arabicPeriod"/>
            </a:pPr>
            <a:r>
              <a:rPr lang="en-US" sz="2000" smtClean="0"/>
              <a:t>Dr. Wasfi holds a Ph.D. in arts.</a:t>
            </a:r>
          </a:p>
          <a:p>
            <a:pPr lvl="2">
              <a:buFont typeface="Wingdings 3" pitchFamily="18" charset="2"/>
              <a:buAutoNum type="arabicPeriod"/>
            </a:pPr>
            <a:r>
              <a:rPr lang="en-US" sz="2000" smtClean="0"/>
              <a:t>KFUPM is either a big University or a small University.</a:t>
            </a:r>
          </a:p>
          <a:p>
            <a:pPr lvl="2">
              <a:buFont typeface="Wingdings 3" pitchFamily="18" charset="2"/>
              <a:buAutoNum type="arabicPeriod"/>
            </a:pPr>
            <a:r>
              <a:rPr lang="en-US" sz="2000" smtClean="0"/>
              <a:t>Do you have a van?</a:t>
            </a:r>
          </a:p>
          <a:p>
            <a:pPr lvl="2">
              <a:buFont typeface="Wingdings 3" pitchFamily="18" charset="2"/>
              <a:buAutoNum type="arabicPeriod"/>
            </a:pPr>
            <a:r>
              <a:rPr lang="en-US" sz="2000" smtClean="0"/>
              <a:t>8</a:t>
            </a:r>
            <a:r>
              <a:rPr lang="en-US" sz="2000" baseline="30000" smtClean="0"/>
              <a:t>2 </a:t>
            </a:r>
            <a:r>
              <a:rPr lang="en-US" sz="2000" smtClean="0"/>
              <a:t>= 16.</a:t>
            </a:r>
          </a:p>
          <a:p>
            <a:pPr lvl="2">
              <a:buFont typeface="Wingdings 3" pitchFamily="18" charset="2"/>
              <a:buAutoNum type="arabicPeriod"/>
            </a:pPr>
            <a:r>
              <a:rPr lang="en-US" sz="2000" smtClean="0"/>
              <a:t>I will go fishing tomorrow.</a:t>
            </a:r>
          </a:p>
          <a:p>
            <a:pPr lvl="2">
              <a:buFont typeface="Wingdings 3" pitchFamily="18" charset="2"/>
              <a:buAutoNum type="arabicPeriod"/>
            </a:pPr>
            <a:r>
              <a:rPr lang="en-US" sz="2000" smtClean="0"/>
              <a:t>Do not drive while you are asleep.</a:t>
            </a:r>
          </a:p>
          <a:p>
            <a:pPr lvl="2">
              <a:buFont typeface="Wingdings 3" pitchFamily="18" charset="2"/>
              <a:buAutoNum type="arabicPeriod"/>
            </a:pPr>
            <a:r>
              <a:rPr lang="en-US" sz="2000" smtClean="0"/>
              <a:t>X – 8 = 12</a:t>
            </a:r>
          </a:p>
        </p:txBody>
      </p:sp>
      <p:sp>
        <p:nvSpPr>
          <p:cNvPr id="4" name="Slide Number Placeholder 3"/>
          <p:cNvSpPr>
            <a:spLocks noGrp="1"/>
          </p:cNvSpPr>
          <p:nvPr>
            <p:ph type="sldNum" sz="quarter" idx="12"/>
          </p:nvPr>
        </p:nvSpPr>
        <p:spPr>
          <a:xfrm>
            <a:off x="4295775" y="71438"/>
            <a:ext cx="419100" cy="357187"/>
          </a:xfrm>
        </p:spPr>
        <p:txBody>
          <a:bodyPr/>
          <a:lstStyle/>
          <a:p>
            <a:pPr>
              <a:defRPr/>
            </a:pPr>
            <a:fld id="{384918E1-761C-4534-8604-5D7149B71EE4}" type="slidenum">
              <a:rPr/>
              <a:pPr>
                <a:defRPr/>
              </a:pPr>
              <a:t>3</a:t>
            </a:fld>
            <a:endParaRPr dirty="0"/>
          </a:p>
        </p:txBody>
      </p:sp>
    </p:spTree>
  </p:cSld>
  <p:clrMapOvr>
    <a:masterClrMapping/>
  </p:clrMapOvr>
  <p:transition>
    <p:split orient="vert" dir="in"/>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684213" y="866775"/>
            <a:ext cx="7772400" cy="762000"/>
          </a:xfrm>
        </p:spPr>
        <p:txBody>
          <a:bodyPr/>
          <a:lstStyle/>
          <a:p>
            <a:r>
              <a:rPr lang="en-US" dirty="0" smtClean="0"/>
              <a:t>Some Important Equivalences (1)</a:t>
            </a:r>
          </a:p>
        </p:txBody>
      </p:sp>
      <p:graphicFrame>
        <p:nvGraphicFramePr>
          <p:cNvPr id="128003" name="Group 3"/>
          <p:cNvGraphicFramePr>
            <a:graphicFrameLocks noGrp="1"/>
          </p:cNvGraphicFramePr>
          <p:nvPr>
            <p:extLst>
              <p:ext uri="{D42A27DB-BD31-4B8C-83A1-F6EECF244321}">
                <p14:modId xmlns:p14="http://schemas.microsoft.com/office/powerpoint/2010/main" val="3374747588"/>
              </p:ext>
            </p:extLst>
          </p:nvPr>
        </p:nvGraphicFramePr>
        <p:xfrm>
          <a:off x="179512" y="1900238"/>
          <a:ext cx="3657600" cy="4479966"/>
        </p:xfrm>
        <a:graphic>
          <a:graphicData uri="http://schemas.openxmlformats.org/drawingml/2006/table">
            <a:tbl>
              <a:tblPr/>
              <a:tblGrid>
                <a:gridCol w="1684338">
                  <a:extLst>
                    <a:ext uri="{9D8B030D-6E8A-4147-A177-3AD203B41FA5}">
                      <a16:colId xmlns:a16="http://schemas.microsoft.com/office/drawing/2014/main" val="20000"/>
                    </a:ext>
                  </a:extLst>
                </a:gridCol>
                <a:gridCol w="1973262">
                  <a:extLst>
                    <a:ext uri="{9D8B030D-6E8A-4147-A177-3AD203B41FA5}">
                      <a16:colId xmlns:a16="http://schemas.microsoft.com/office/drawing/2014/main" val="20001"/>
                    </a:ext>
                  </a:extLst>
                </a:gridCol>
              </a:tblGrid>
              <a:tr h="45713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err="1" smtClean="0">
                          <a:ln>
                            <a:noFill/>
                          </a:ln>
                          <a:solidFill>
                            <a:schemeClr val="tx1"/>
                          </a:solidFill>
                          <a:effectLst/>
                          <a:latin typeface="Times New Roman" pitchFamily="18" charset="0"/>
                          <a:cs typeface="Times New Roman" pitchFamily="18" charset="0"/>
                          <a:sym typeface="Symbol" pitchFamily="18" charset="2"/>
                        </a:rPr>
                        <a:t>pT</a:t>
                      </a: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sym typeface="Symbol" pitchFamily="18" charset="2"/>
                        </a:rPr>
                        <a:t>  p</a:t>
                      </a:r>
                    </a:p>
                  </a:txBody>
                  <a:tcPr marT="45687" marB="4568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Identity</a:t>
                      </a:r>
                    </a:p>
                  </a:txBody>
                  <a:tcPr marT="45687" marB="45687"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00"/>
                  </a:ext>
                </a:extLst>
              </a:tr>
              <a:tr h="45713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sym typeface="Symbol" pitchFamily="18" charset="2"/>
                        </a:rPr>
                        <a:t>pF  p</a:t>
                      </a:r>
                    </a:p>
                  </a:txBody>
                  <a:tcPr marT="45687" marB="4568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rPr>
                        <a:t>Laws</a:t>
                      </a:r>
                    </a:p>
                  </a:txBody>
                  <a:tcPr marT="45687" marB="45687"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5713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sym typeface="Symbol" pitchFamily="18" charset="2"/>
                        </a:rPr>
                        <a:t>pT  T</a:t>
                      </a:r>
                    </a:p>
                  </a:txBody>
                  <a:tcPr marT="45687" marB="4568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Domination</a:t>
                      </a:r>
                    </a:p>
                  </a:txBody>
                  <a:tcPr marT="45687" marB="45687"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02"/>
                  </a:ext>
                </a:extLst>
              </a:tr>
              <a:tr h="45713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sym typeface="Symbol" pitchFamily="18" charset="2"/>
                        </a:rPr>
                        <a:t>pF  F</a:t>
                      </a:r>
                    </a:p>
                  </a:txBody>
                  <a:tcPr marT="45687" marB="4568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Laws</a:t>
                      </a:r>
                    </a:p>
                  </a:txBody>
                  <a:tcPr marT="45687" marB="45687"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5713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p</a:t>
                      </a:r>
                      <a:r>
                        <a:rPr kumimoji="0" lang="en-US" sz="2400" b="0" i="0" u="none" strike="noStrike" cap="none" normalizeH="0" baseline="0" smtClean="0">
                          <a:ln>
                            <a:noFill/>
                          </a:ln>
                          <a:solidFill>
                            <a:schemeClr val="tx1"/>
                          </a:solidFill>
                          <a:effectLst/>
                          <a:latin typeface="Times New Roman" pitchFamily="18" charset="0"/>
                          <a:cs typeface="Times New Roman" pitchFamily="18" charset="0"/>
                          <a:sym typeface="Symbol" pitchFamily="18" charset="2"/>
                        </a:rPr>
                        <a:t>p  p</a:t>
                      </a:r>
                    </a:p>
                  </a:txBody>
                  <a:tcPr marT="45687" marB="4568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Idempotent</a:t>
                      </a:r>
                    </a:p>
                  </a:txBody>
                  <a:tcPr marT="45687" marB="45687"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04"/>
                  </a:ext>
                </a:extLst>
              </a:tr>
              <a:tr h="45713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p</a:t>
                      </a:r>
                      <a:r>
                        <a:rPr kumimoji="0" lang="en-US" sz="2400" b="0" i="0" u="none" strike="noStrike" cap="none" normalizeH="0" baseline="0" smtClean="0">
                          <a:ln>
                            <a:noFill/>
                          </a:ln>
                          <a:solidFill>
                            <a:schemeClr val="tx1"/>
                          </a:solidFill>
                          <a:effectLst/>
                          <a:latin typeface="Times New Roman" pitchFamily="18" charset="0"/>
                          <a:cs typeface="Times New Roman" pitchFamily="18" charset="0"/>
                          <a:sym typeface="Symbol" pitchFamily="18" charset="2"/>
                        </a:rPr>
                        <a:t>p  p</a:t>
                      </a:r>
                    </a:p>
                  </a:txBody>
                  <a:tcPr marT="45687" marB="4568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Laws</a:t>
                      </a:r>
                    </a:p>
                  </a:txBody>
                  <a:tcPr marT="45687" marB="45687"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45713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p</a:t>
                      </a:r>
                      <a:r>
                        <a:rPr kumimoji="0" lang="en-US" sz="2400" b="0" i="0" u="none" strike="noStrike" cap="none" normalizeH="0" baseline="0" smtClean="0">
                          <a:ln>
                            <a:noFill/>
                          </a:ln>
                          <a:solidFill>
                            <a:schemeClr val="tx1"/>
                          </a:solidFill>
                          <a:effectLst/>
                          <a:latin typeface="Times New Roman" pitchFamily="18" charset="0"/>
                          <a:cs typeface="Times New Roman" pitchFamily="18" charset="0"/>
                          <a:sym typeface="Symbol" pitchFamily="18" charset="2"/>
                        </a:rPr>
                        <a:t>q  </a:t>
                      </a: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q</a:t>
                      </a:r>
                      <a:r>
                        <a:rPr kumimoji="0" lang="en-US" sz="2400" b="0" i="0" u="none" strike="noStrike" cap="none" normalizeH="0" baseline="0" smtClean="0">
                          <a:ln>
                            <a:noFill/>
                          </a:ln>
                          <a:solidFill>
                            <a:schemeClr val="tx1"/>
                          </a:solidFill>
                          <a:effectLst/>
                          <a:latin typeface="Times New Roman" pitchFamily="18" charset="0"/>
                          <a:cs typeface="Times New Roman" pitchFamily="18" charset="0"/>
                          <a:sym typeface="Symbol" pitchFamily="18" charset="2"/>
                        </a:rPr>
                        <a:t>p </a:t>
                      </a:r>
                    </a:p>
                  </a:txBody>
                  <a:tcPr marT="45687" marB="4568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Commutative</a:t>
                      </a:r>
                    </a:p>
                  </a:txBody>
                  <a:tcPr marT="45687" marB="45687"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06"/>
                  </a:ext>
                </a:extLst>
              </a:tr>
              <a:tr h="45713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p</a:t>
                      </a:r>
                      <a:r>
                        <a:rPr kumimoji="0" lang="en-US" sz="2400" b="0" i="0" u="none" strike="noStrike" cap="none" normalizeH="0" baseline="0" smtClean="0">
                          <a:ln>
                            <a:noFill/>
                          </a:ln>
                          <a:solidFill>
                            <a:schemeClr val="tx1"/>
                          </a:solidFill>
                          <a:effectLst/>
                          <a:latin typeface="Times New Roman" pitchFamily="18" charset="0"/>
                          <a:cs typeface="Times New Roman" pitchFamily="18" charset="0"/>
                          <a:sym typeface="Symbol" pitchFamily="18" charset="2"/>
                        </a:rPr>
                        <a:t>q  </a:t>
                      </a: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q</a:t>
                      </a:r>
                      <a:r>
                        <a:rPr kumimoji="0" lang="en-US" sz="2400" b="0" i="0" u="none" strike="noStrike" cap="none" normalizeH="0" baseline="0" smtClean="0">
                          <a:ln>
                            <a:noFill/>
                          </a:ln>
                          <a:solidFill>
                            <a:schemeClr val="tx1"/>
                          </a:solidFill>
                          <a:effectLst/>
                          <a:latin typeface="Times New Roman" pitchFamily="18" charset="0"/>
                          <a:cs typeface="Times New Roman" pitchFamily="18" charset="0"/>
                          <a:sym typeface="Symbol" pitchFamily="18" charset="2"/>
                        </a:rPr>
                        <a:t>p</a:t>
                      </a:r>
                    </a:p>
                  </a:txBody>
                  <a:tcPr marT="45687" marB="4568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Laws</a:t>
                      </a:r>
                    </a:p>
                  </a:txBody>
                  <a:tcPr marT="45687" marB="45687"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82288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sym typeface="Symbol" pitchFamily="18" charset="2"/>
                        </a:rPr>
                        <a:t>(p)  p</a:t>
                      </a:r>
                    </a:p>
                  </a:txBody>
                  <a:tcPr marT="45687" marB="4568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rPr>
                        <a:t>Double Negation Law</a:t>
                      </a:r>
                    </a:p>
                  </a:txBody>
                  <a:tcPr marT="45687" marB="45687"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bl>
          </a:graphicData>
        </a:graphic>
      </p:graphicFrame>
      <p:graphicFrame>
        <p:nvGraphicFramePr>
          <p:cNvPr id="128045" name="Group 45"/>
          <p:cNvGraphicFramePr>
            <a:graphicFrameLocks noGrp="1"/>
          </p:cNvGraphicFramePr>
          <p:nvPr>
            <p:extLst>
              <p:ext uri="{D42A27DB-BD31-4B8C-83A1-F6EECF244321}">
                <p14:modId xmlns:p14="http://schemas.microsoft.com/office/powerpoint/2010/main" val="1561530995"/>
              </p:ext>
            </p:extLst>
          </p:nvPr>
        </p:nvGraphicFramePr>
        <p:xfrm>
          <a:off x="3995936" y="2003425"/>
          <a:ext cx="4953000" cy="4720403"/>
        </p:xfrm>
        <a:graphic>
          <a:graphicData uri="http://schemas.openxmlformats.org/drawingml/2006/table">
            <a:tbl>
              <a:tblPr/>
              <a:tblGrid>
                <a:gridCol w="3136900">
                  <a:extLst>
                    <a:ext uri="{9D8B030D-6E8A-4147-A177-3AD203B41FA5}">
                      <a16:colId xmlns:a16="http://schemas.microsoft.com/office/drawing/2014/main" val="20000"/>
                    </a:ext>
                  </a:extLst>
                </a:gridCol>
                <a:gridCol w="1816100">
                  <a:extLst>
                    <a:ext uri="{9D8B030D-6E8A-4147-A177-3AD203B41FA5}">
                      <a16:colId xmlns:a16="http://schemas.microsoft.com/office/drawing/2014/main" val="20001"/>
                    </a:ext>
                  </a:extLst>
                </a:gridCol>
              </a:tblGrid>
              <a:tr h="4810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rPr>
                        <a:t>(</a:t>
                      </a:r>
                      <a:r>
                        <a:rPr kumimoji="0" lang="en-US" sz="2400" b="0" i="0" u="none" strike="noStrike" cap="none" normalizeH="0" baseline="0" dirty="0" err="1" smtClean="0">
                          <a:ln>
                            <a:noFill/>
                          </a:ln>
                          <a:solidFill>
                            <a:schemeClr val="tx1"/>
                          </a:solidFill>
                          <a:effectLst/>
                          <a:latin typeface="Times New Roman" pitchFamily="18" charset="0"/>
                          <a:cs typeface="Times New Roman" pitchFamily="18" charset="0"/>
                        </a:rPr>
                        <a:t>p</a:t>
                      </a:r>
                      <a:r>
                        <a:rPr kumimoji="0" lang="en-US" sz="2400" b="0" i="0" u="none" strike="noStrike" cap="none" normalizeH="0" baseline="0" dirty="0" err="1" smtClean="0">
                          <a:ln>
                            <a:noFill/>
                          </a:ln>
                          <a:solidFill>
                            <a:schemeClr val="tx1"/>
                          </a:solidFill>
                          <a:effectLst/>
                          <a:latin typeface="Times New Roman" pitchFamily="18" charset="0"/>
                          <a:cs typeface="Times New Roman" pitchFamily="18" charset="0"/>
                          <a:sym typeface="Symbol" pitchFamily="18" charset="2"/>
                        </a:rPr>
                        <a:t>q</a:t>
                      </a: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sym typeface="Symbol" pitchFamily="18" charset="2"/>
                        </a:rPr>
                        <a:t>)r  </a:t>
                      </a: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rPr>
                        <a:t>p</a:t>
                      </a: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sym typeface="Symbol" pitchFamily="18" charset="2"/>
                        </a:rPr>
                        <a:t>(</a:t>
                      </a:r>
                      <a:r>
                        <a:rPr kumimoji="0" lang="en-US" sz="2400" b="0" i="0" u="none" strike="noStrike" cap="none" normalizeH="0" baseline="0" dirty="0" err="1" smtClean="0">
                          <a:ln>
                            <a:noFill/>
                          </a:ln>
                          <a:solidFill>
                            <a:schemeClr val="tx1"/>
                          </a:solidFill>
                          <a:effectLst/>
                          <a:latin typeface="Times New Roman" pitchFamily="18" charset="0"/>
                          <a:cs typeface="Times New Roman" pitchFamily="18" charset="0"/>
                          <a:sym typeface="Symbol" pitchFamily="18" charset="2"/>
                        </a:rPr>
                        <a:t>qr</a:t>
                      </a: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sym typeface="Symbol" pitchFamily="18" charset="2"/>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Associative</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00"/>
                  </a:ext>
                </a:extLst>
              </a:tr>
              <a:tr h="4810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(p</a:t>
                      </a:r>
                      <a:r>
                        <a:rPr kumimoji="0" lang="en-US" sz="2400" b="0" i="0" u="none" strike="noStrike" cap="none" normalizeH="0" baseline="0" smtClean="0">
                          <a:ln>
                            <a:noFill/>
                          </a:ln>
                          <a:solidFill>
                            <a:schemeClr val="tx1"/>
                          </a:solidFill>
                          <a:effectLst/>
                          <a:latin typeface="Times New Roman" pitchFamily="18" charset="0"/>
                          <a:cs typeface="Times New Roman" pitchFamily="18" charset="0"/>
                          <a:sym typeface="Symbol" pitchFamily="18" charset="2"/>
                        </a:rPr>
                        <a:t>q)r  </a:t>
                      </a: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p</a:t>
                      </a:r>
                      <a:r>
                        <a:rPr kumimoji="0" lang="en-US" sz="2400" b="0" i="0" u="none" strike="noStrike" cap="none" normalizeH="0" baseline="0" smtClean="0">
                          <a:ln>
                            <a:noFill/>
                          </a:ln>
                          <a:solidFill>
                            <a:schemeClr val="tx1"/>
                          </a:solidFill>
                          <a:effectLst/>
                          <a:latin typeface="Times New Roman" pitchFamily="18" charset="0"/>
                          <a:cs typeface="Times New Roman" pitchFamily="18" charset="0"/>
                          <a:sym typeface="Symbol" pitchFamily="18" charset="2"/>
                        </a:rPr>
                        <a:t>(qr)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Laws</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810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sym typeface="Symbol" pitchFamily="18" charset="2"/>
                        </a:rPr>
                        <a:t>(pq)  pq</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DeMorgan</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02"/>
                  </a:ext>
                </a:extLst>
              </a:tr>
              <a:tr h="4810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sym typeface="Symbol" pitchFamily="18" charset="2"/>
                        </a:rPr>
                        <a:t>(pq)  pq</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Laws</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810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rPr>
                        <a:t>p</a:t>
                      </a: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sym typeface="Symbol" pitchFamily="18" charset="2"/>
                        </a:rPr>
                        <a:t>(</a:t>
                      </a:r>
                      <a:r>
                        <a:rPr kumimoji="0" lang="en-US" sz="2400" b="0" i="0" u="none" strike="noStrike" cap="none" normalizeH="0" baseline="0" dirty="0" err="1" smtClean="0">
                          <a:ln>
                            <a:noFill/>
                          </a:ln>
                          <a:solidFill>
                            <a:schemeClr val="tx1"/>
                          </a:solidFill>
                          <a:effectLst/>
                          <a:latin typeface="Times New Roman" pitchFamily="18" charset="0"/>
                          <a:cs typeface="Times New Roman" pitchFamily="18" charset="0"/>
                          <a:sym typeface="Symbol" pitchFamily="18" charset="2"/>
                        </a:rPr>
                        <a:t>qr</a:t>
                      </a: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sym typeface="Symbol" pitchFamily="18" charset="2"/>
                        </a:rPr>
                        <a:t>)(</a:t>
                      </a:r>
                      <a:r>
                        <a:rPr kumimoji="0" lang="en-US" sz="2400" b="0" i="0" u="none" strike="noStrike" cap="none" normalizeH="0" baseline="0" dirty="0" err="1" smtClean="0">
                          <a:ln>
                            <a:noFill/>
                          </a:ln>
                          <a:solidFill>
                            <a:schemeClr val="tx1"/>
                          </a:solidFill>
                          <a:effectLst/>
                          <a:latin typeface="Times New Roman" pitchFamily="18" charset="0"/>
                          <a:cs typeface="Times New Roman" pitchFamily="18" charset="0"/>
                        </a:rPr>
                        <a:t>p</a:t>
                      </a:r>
                      <a:r>
                        <a:rPr kumimoji="0" lang="en-US" sz="2400" b="0" i="0" u="none" strike="noStrike" cap="none" normalizeH="0" baseline="0" dirty="0" err="1" smtClean="0">
                          <a:ln>
                            <a:noFill/>
                          </a:ln>
                          <a:solidFill>
                            <a:schemeClr val="tx1"/>
                          </a:solidFill>
                          <a:effectLst/>
                          <a:latin typeface="Times New Roman" pitchFamily="18" charset="0"/>
                          <a:cs typeface="Times New Roman" pitchFamily="18" charset="0"/>
                          <a:sym typeface="Symbol" pitchFamily="18" charset="2"/>
                        </a:rPr>
                        <a:t>q</a:t>
                      </a: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sym typeface="Symbol" pitchFamily="18" charset="2"/>
                        </a:rPr>
                        <a:t>)(</a:t>
                      </a:r>
                      <a:r>
                        <a:rPr kumimoji="0" lang="en-US" sz="2400" b="0" i="0" u="none" strike="noStrike" cap="none" normalizeH="0" baseline="0" dirty="0" err="1" smtClean="0">
                          <a:ln>
                            <a:noFill/>
                          </a:ln>
                          <a:solidFill>
                            <a:schemeClr val="tx1"/>
                          </a:solidFill>
                          <a:effectLst/>
                          <a:latin typeface="Times New Roman" pitchFamily="18" charset="0"/>
                          <a:cs typeface="Times New Roman" pitchFamily="18" charset="0"/>
                          <a:sym typeface="Symbol" pitchFamily="18" charset="2"/>
                        </a:rPr>
                        <a:t>pr</a:t>
                      </a: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sym typeface="Symbol" pitchFamily="18" charset="2"/>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Distributive</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04"/>
                  </a:ext>
                </a:extLst>
              </a:tr>
              <a:tr h="4810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rPr>
                        <a:t>p</a:t>
                      </a: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sym typeface="Symbol" pitchFamily="18" charset="2"/>
                        </a:rPr>
                        <a:t>(</a:t>
                      </a:r>
                      <a:r>
                        <a:rPr kumimoji="0" lang="en-US" sz="2400" b="0" i="0" u="none" strike="noStrike" cap="none" normalizeH="0" baseline="0" dirty="0" err="1" smtClean="0">
                          <a:ln>
                            <a:noFill/>
                          </a:ln>
                          <a:solidFill>
                            <a:schemeClr val="tx1"/>
                          </a:solidFill>
                          <a:effectLst/>
                          <a:latin typeface="Times New Roman" pitchFamily="18" charset="0"/>
                          <a:cs typeface="Times New Roman" pitchFamily="18" charset="0"/>
                          <a:sym typeface="Symbol" pitchFamily="18" charset="2"/>
                        </a:rPr>
                        <a:t>qr</a:t>
                      </a: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sym typeface="Symbol" pitchFamily="18" charset="2"/>
                        </a:rPr>
                        <a:t>)(</a:t>
                      </a:r>
                      <a:r>
                        <a:rPr kumimoji="0" lang="en-US" sz="2400" b="0" i="0" u="none" strike="noStrike" cap="none" normalizeH="0" baseline="0" dirty="0" err="1" smtClean="0">
                          <a:ln>
                            <a:noFill/>
                          </a:ln>
                          <a:solidFill>
                            <a:schemeClr val="tx1"/>
                          </a:solidFill>
                          <a:effectLst/>
                          <a:latin typeface="Times New Roman" pitchFamily="18" charset="0"/>
                          <a:cs typeface="Times New Roman" pitchFamily="18" charset="0"/>
                        </a:rPr>
                        <a:t>p</a:t>
                      </a:r>
                      <a:r>
                        <a:rPr kumimoji="0" lang="en-US" sz="2400" b="0" i="0" u="none" strike="noStrike" cap="none" normalizeH="0" baseline="0" dirty="0" err="1" smtClean="0">
                          <a:ln>
                            <a:noFill/>
                          </a:ln>
                          <a:solidFill>
                            <a:schemeClr val="tx1"/>
                          </a:solidFill>
                          <a:effectLst/>
                          <a:latin typeface="Times New Roman" pitchFamily="18" charset="0"/>
                          <a:cs typeface="Times New Roman" pitchFamily="18" charset="0"/>
                          <a:sym typeface="Symbol" pitchFamily="18" charset="2"/>
                        </a:rPr>
                        <a:t>q</a:t>
                      </a: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sym typeface="Symbol" pitchFamily="18" charset="2"/>
                        </a:rPr>
                        <a:t>)(</a:t>
                      </a:r>
                      <a:r>
                        <a:rPr kumimoji="0" lang="en-US" sz="2400" b="0" i="0" u="none" strike="noStrike" cap="none" normalizeH="0" baseline="0" dirty="0" err="1" smtClean="0">
                          <a:ln>
                            <a:noFill/>
                          </a:ln>
                          <a:solidFill>
                            <a:schemeClr val="tx1"/>
                          </a:solidFill>
                          <a:effectLst/>
                          <a:latin typeface="Times New Roman" pitchFamily="18" charset="0"/>
                          <a:cs typeface="Times New Roman" pitchFamily="18" charset="0"/>
                          <a:sym typeface="Symbol" pitchFamily="18" charset="2"/>
                        </a:rPr>
                        <a:t>pr</a:t>
                      </a: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sym typeface="Symbol" pitchFamily="18" charset="2"/>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Laws</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4572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p </a:t>
                      </a:r>
                      <a:r>
                        <a:rPr kumimoji="0" lang="en-US" sz="2400" b="0" i="0" u="none" strike="noStrike" cap="none" normalizeH="0" baseline="0" smtClean="0">
                          <a:ln>
                            <a:noFill/>
                          </a:ln>
                          <a:solidFill>
                            <a:schemeClr val="tx1"/>
                          </a:solidFill>
                          <a:effectLst/>
                          <a:latin typeface="Times New Roman" pitchFamily="18" charset="0"/>
                          <a:cs typeface="Times New Roman" pitchFamily="18" charset="0"/>
                          <a:sym typeface="Symbol" pitchFamily="18" charset="2"/>
                        </a:rPr>
                        <a:t> p  </a:t>
                      </a: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T</a:t>
                      </a:r>
                      <a:r>
                        <a:rPr kumimoji="0" lang="en-US" sz="2400" b="0" i="0" u="none" strike="noStrike" cap="none" normalizeH="0" baseline="0" smtClean="0">
                          <a:ln>
                            <a:noFill/>
                          </a:ln>
                          <a:solidFill>
                            <a:schemeClr val="tx1"/>
                          </a:solidFill>
                          <a:effectLst/>
                          <a:latin typeface="Times New Roman" pitchFamily="18" charset="0"/>
                          <a:cs typeface="Times New Roman" pitchFamily="18" charset="0"/>
                          <a:sym typeface="Symbol" pitchFamily="18" charset="2"/>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rPr>
                        <a:t>Negation</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06"/>
                  </a:ext>
                </a:extLst>
              </a:tr>
              <a:tr h="4810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rPr>
                        <a:t>p </a:t>
                      </a: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sym typeface="Symbol" pitchFamily="18" charset="2"/>
                        </a:rPr>
                        <a:t> p  </a:t>
                      </a: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rPr>
                        <a:t>F</a:t>
                      </a: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sym typeface="Symbol" pitchFamily="18" charset="2"/>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rPr>
                        <a:t>Laws</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4810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rPr>
                        <a:t>p </a:t>
                      </a: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sym typeface="Symbol" pitchFamily="18" charset="2"/>
                        </a:rPr>
                        <a:t> (</a:t>
                      </a:r>
                      <a:r>
                        <a:rPr kumimoji="0" lang="en-US" sz="2400" b="0" i="0" u="none" strike="noStrike" cap="none" normalizeH="0" baseline="0" dirty="0" err="1" smtClean="0">
                          <a:ln>
                            <a:noFill/>
                          </a:ln>
                          <a:solidFill>
                            <a:schemeClr val="tx1"/>
                          </a:solidFill>
                          <a:effectLst/>
                          <a:latin typeface="Times New Roman" pitchFamily="18" charset="0"/>
                          <a:cs typeface="Times New Roman" pitchFamily="18" charset="0"/>
                          <a:sym typeface="Symbol" pitchFamily="18" charset="2"/>
                        </a:rPr>
                        <a:t>pq</a:t>
                      </a: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sym typeface="Symbol" pitchFamily="18" charset="2"/>
                        </a:rPr>
                        <a:t>)  p</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rPr>
                        <a:t>p </a:t>
                      </a: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sym typeface="Symbol" pitchFamily="18" charset="2"/>
                        </a:rPr>
                        <a:t> (</a:t>
                      </a:r>
                      <a:r>
                        <a:rPr kumimoji="0" lang="en-US" sz="2400" b="0" i="0" u="none" strike="noStrike" cap="none" normalizeH="0" baseline="0" dirty="0" err="1" smtClean="0">
                          <a:ln>
                            <a:noFill/>
                          </a:ln>
                          <a:solidFill>
                            <a:schemeClr val="tx1"/>
                          </a:solidFill>
                          <a:effectLst/>
                          <a:latin typeface="Times New Roman" pitchFamily="18" charset="0"/>
                          <a:cs typeface="Times New Roman" pitchFamily="18" charset="0"/>
                          <a:sym typeface="Symbol" pitchFamily="18" charset="2"/>
                        </a:rPr>
                        <a:t>pq</a:t>
                      </a: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sym typeface="Symbol" pitchFamily="18" charset="2"/>
                        </a:rPr>
                        <a:t>)  p</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rPr>
                        <a:t>Absorption</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rPr>
                        <a:t>Laws</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bl>
          </a:graphicData>
        </a:graphic>
      </p:graphicFrame>
      <p:sp>
        <p:nvSpPr>
          <p:cNvPr id="5" name="Slide Number Placeholder 4"/>
          <p:cNvSpPr>
            <a:spLocks noGrp="1"/>
          </p:cNvSpPr>
          <p:nvPr>
            <p:ph type="sldNum" sz="quarter" idx="12"/>
          </p:nvPr>
        </p:nvSpPr>
        <p:spPr/>
        <p:txBody>
          <a:bodyPr/>
          <a:lstStyle/>
          <a:p>
            <a:pPr>
              <a:defRPr/>
            </a:pPr>
            <a:fld id="{752BD089-647E-4D9F-85D6-A45C70849896}" type="slidenum">
              <a:rPr lang="en-US"/>
              <a:pPr>
                <a:defRPr/>
              </a:pPr>
              <a:t>30</a:t>
            </a:fld>
            <a:endParaRPr lang="en-US"/>
          </a:p>
        </p:txBody>
      </p:sp>
    </p:spTree>
  </p:cSld>
  <p:clrMapOvr>
    <a:masterClrMapping/>
  </p:clrMapOvr>
  <p:transition>
    <p:split orient="vert" dir="in"/>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684213" y="866775"/>
            <a:ext cx="7772400" cy="762000"/>
          </a:xfrm>
        </p:spPr>
        <p:txBody>
          <a:bodyPr/>
          <a:lstStyle/>
          <a:p>
            <a:r>
              <a:rPr lang="en-US" dirty="0" smtClean="0"/>
              <a:t>Some Important Equivalences (2)</a:t>
            </a:r>
          </a:p>
        </p:txBody>
      </p:sp>
      <p:graphicFrame>
        <p:nvGraphicFramePr>
          <p:cNvPr id="128003" name="Group 3"/>
          <p:cNvGraphicFramePr>
            <a:graphicFrameLocks noGrp="1"/>
          </p:cNvGraphicFramePr>
          <p:nvPr>
            <p:extLst>
              <p:ext uri="{D42A27DB-BD31-4B8C-83A1-F6EECF244321}">
                <p14:modId xmlns:p14="http://schemas.microsoft.com/office/powerpoint/2010/main" val="4148383358"/>
              </p:ext>
            </p:extLst>
          </p:nvPr>
        </p:nvGraphicFramePr>
        <p:xfrm>
          <a:off x="1403648" y="1628799"/>
          <a:ext cx="6696744" cy="5029134"/>
        </p:xfrm>
        <a:graphic>
          <a:graphicData uri="http://schemas.openxmlformats.org/drawingml/2006/table">
            <a:tbl>
              <a:tblPr/>
              <a:tblGrid>
                <a:gridCol w="6696744">
                  <a:extLst>
                    <a:ext uri="{9D8B030D-6E8A-4147-A177-3AD203B41FA5}">
                      <a16:colId xmlns:a16="http://schemas.microsoft.com/office/drawing/2014/main" val="20000"/>
                    </a:ext>
                  </a:extLst>
                </a:gridCol>
              </a:tblGrid>
              <a:tr h="4818950">
                <a:tc>
                  <a:txBody>
                    <a:bodyPr/>
                    <a:lstStyle/>
                    <a:p>
                      <a:pPr>
                        <a:lnSpc>
                          <a:spcPct val="150000"/>
                        </a:lnSpc>
                      </a:pPr>
                      <a:r>
                        <a:rPr lang="en-US" sz="2400" b="0" i="1" u="none" strike="noStrike" kern="1200" baseline="0" dirty="0" smtClean="0">
                          <a:solidFill>
                            <a:schemeClr val="tx1"/>
                          </a:solidFill>
                          <a:latin typeface="+mn-lt"/>
                          <a:ea typeface="+mn-ea"/>
                          <a:cs typeface="+mn-cs"/>
                        </a:rPr>
                        <a:t>p </a:t>
                      </a:r>
                      <a:r>
                        <a:rPr lang="en-US" sz="2400" b="0" i="0" u="none" strike="noStrike" kern="1200" baseline="0" dirty="0" smtClean="0">
                          <a:solidFill>
                            <a:schemeClr val="tx1"/>
                          </a:solidFill>
                          <a:latin typeface="+mn-lt"/>
                          <a:ea typeface="+mn-ea"/>
                          <a:cs typeface="+mn-cs"/>
                        </a:rPr>
                        <a:t>→ </a:t>
                      </a:r>
                      <a:r>
                        <a:rPr lang="en-US" sz="2400" b="0" i="1" u="none" strike="noStrike" kern="1200" baseline="0" dirty="0" smtClean="0">
                          <a:solidFill>
                            <a:schemeClr val="tx1"/>
                          </a:solidFill>
                          <a:latin typeface="+mn-lt"/>
                          <a:ea typeface="+mn-ea"/>
                          <a:cs typeface="+mn-cs"/>
                        </a:rPr>
                        <a:t>q </a:t>
                      </a:r>
                      <a:r>
                        <a:rPr lang="en-US" sz="2400" b="0" i="0" u="none" strike="noStrike" kern="1200" baseline="0" dirty="0" smtClean="0">
                          <a:solidFill>
                            <a:schemeClr val="tx1"/>
                          </a:solidFill>
                          <a:latin typeface="+mn-lt"/>
                          <a:ea typeface="+mn-ea"/>
                          <a:cs typeface="+mn-cs"/>
                        </a:rPr>
                        <a:t>≡ ￢</a:t>
                      </a:r>
                      <a:r>
                        <a:rPr lang="en-US" sz="2400" b="0" i="1" u="none" strike="noStrike" kern="1200" baseline="0" dirty="0" smtClean="0">
                          <a:solidFill>
                            <a:schemeClr val="tx1"/>
                          </a:solidFill>
                          <a:latin typeface="+mn-lt"/>
                          <a:ea typeface="+mn-ea"/>
                          <a:cs typeface="+mn-cs"/>
                        </a:rPr>
                        <a:t>p </a:t>
                      </a:r>
                      <a:r>
                        <a:rPr lang="en-US" sz="2400" b="0" i="0" u="none" strike="noStrike" kern="1200" baseline="0" dirty="0" smtClean="0">
                          <a:solidFill>
                            <a:schemeClr val="tx1"/>
                          </a:solidFill>
                          <a:latin typeface="+mn-lt"/>
                          <a:ea typeface="+mn-ea"/>
                          <a:cs typeface="+mn-cs"/>
                        </a:rPr>
                        <a:t>∨ </a:t>
                      </a:r>
                      <a:r>
                        <a:rPr lang="en-US" sz="2400" b="0" i="1" u="none" strike="noStrike" kern="1200" baseline="0" dirty="0" smtClean="0">
                          <a:solidFill>
                            <a:schemeClr val="tx1"/>
                          </a:solidFill>
                          <a:latin typeface="+mn-lt"/>
                          <a:ea typeface="+mn-ea"/>
                          <a:cs typeface="+mn-cs"/>
                        </a:rPr>
                        <a:t>q</a:t>
                      </a:r>
                    </a:p>
                    <a:p>
                      <a:pPr>
                        <a:lnSpc>
                          <a:spcPct val="150000"/>
                        </a:lnSpc>
                      </a:pPr>
                      <a:r>
                        <a:rPr lang="en-US" sz="2400" b="0" i="1" u="none" strike="noStrike" kern="1200" baseline="0" dirty="0" smtClean="0">
                          <a:solidFill>
                            <a:schemeClr val="tx1"/>
                          </a:solidFill>
                          <a:latin typeface="+mn-lt"/>
                          <a:ea typeface="+mn-ea"/>
                          <a:cs typeface="+mn-cs"/>
                        </a:rPr>
                        <a:t>p </a:t>
                      </a:r>
                      <a:r>
                        <a:rPr lang="en-US" sz="2400" b="0" i="0" u="none" strike="noStrike" kern="1200" baseline="0" dirty="0" smtClean="0">
                          <a:solidFill>
                            <a:schemeClr val="tx1"/>
                          </a:solidFill>
                          <a:latin typeface="+mn-lt"/>
                          <a:ea typeface="+mn-ea"/>
                          <a:cs typeface="+mn-cs"/>
                        </a:rPr>
                        <a:t>→ </a:t>
                      </a:r>
                      <a:r>
                        <a:rPr lang="en-US" sz="2400" b="0" i="1" u="none" strike="noStrike" kern="1200" baseline="0" dirty="0" smtClean="0">
                          <a:solidFill>
                            <a:schemeClr val="tx1"/>
                          </a:solidFill>
                          <a:latin typeface="+mn-lt"/>
                          <a:ea typeface="+mn-ea"/>
                          <a:cs typeface="+mn-cs"/>
                        </a:rPr>
                        <a:t>q </a:t>
                      </a:r>
                      <a:r>
                        <a:rPr lang="en-US" sz="2400" b="0" i="0" u="none" strike="noStrike" kern="1200" baseline="0" dirty="0" smtClean="0">
                          <a:solidFill>
                            <a:schemeClr val="tx1"/>
                          </a:solidFill>
                          <a:latin typeface="+mn-lt"/>
                          <a:ea typeface="+mn-ea"/>
                          <a:cs typeface="+mn-cs"/>
                        </a:rPr>
                        <a:t>≡ ￢</a:t>
                      </a:r>
                      <a:r>
                        <a:rPr lang="en-US" sz="2400" b="0" i="1" u="none" strike="noStrike" kern="1200" baseline="0" dirty="0" smtClean="0">
                          <a:solidFill>
                            <a:schemeClr val="tx1"/>
                          </a:solidFill>
                          <a:latin typeface="+mn-lt"/>
                          <a:ea typeface="+mn-ea"/>
                          <a:cs typeface="+mn-cs"/>
                        </a:rPr>
                        <a:t>q </a:t>
                      </a:r>
                      <a:r>
                        <a:rPr lang="en-US" sz="2400" b="0" i="0" u="none" strike="noStrike" kern="1200" baseline="0" dirty="0" smtClean="0">
                          <a:solidFill>
                            <a:schemeClr val="tx1"/>
                          </a:solidFill>
                          <a:latin typeface="+mn-lt"/>
                          <a:ea typeface="+mn-ea"/>
                          <a:cs typeface="+mn-cs"/>
                        </a:rPr>
                        <a:t>→￢</a:t>
                      </a:r>
                      <a:r>
                        <a:rPr lang="en-US" sz="2400" b="0" i="1" u="none" strike="noStrike" kern="1200" baseline="0" dirty="0" smtClean="0">
                          <a:solidFill>
                            <a:schemeClr val="tx1"/>
                          </a:solidFill>
                          <a:latin typeface="+mn-lt"/>
                          <a:ea typeface="+mn-ea"/>
                          <a:cs typeface="+mn-cs"/>
                        </a:rPr>
                        <a:t>p</a:t>
                      </a:r>
                    </a:p>
                    <a:p>
                      <a:pPr>
                        <a:lnSpc>
                          <a:spcPct val="150000"/>
                        </a:lnSpc>
                      </a:pPr>
                      <a:r>
                        <a:rPr lang="en-US" sz="2400" b="0" i="1" u="none" strike="noStrike" kern="1200" baseline="0" dirty="0" smtClean="0">
                          <a:solidFill>
                            <a:schemeClr val="tx1"/>
                          </a:solidFill>
                          <a:latin typeface="+mn-lt"/>
                          <a:ea typeface="+mn-ea"/>
                          <a:cs typeface="+mn-cs"/>
                        </a:rPr>
                        <a:t>p </a:t>
                      </a:r>
                      <a:r>
                        <a:rPr lang="en-US" sz="2400" b="0" i="0" u="none" strike="noStrike" kern="1200" baseline="0" dirty="0" smtClean="0">
                          <a:solidFill>
                            <a:schemeClr val="tx1"/>
                          </a:solidFill>
                          <a:latin typeface="+mn-lt"/>
                          <a:ea typeface="+mn-ea"/>
                          <a:cs typeface="+mn-cs"/>
                        </a:rPr>
                        <a:t>∨ </a:t>
                      </a:r>
                      <a:r>
                        <a:rPr lang="en-US" sz="2400" b="0" i="1" u="none" strike="noStrike" kern="1200" baseline="0" dirty="0" smtClean="0">
                          <a:solidFill>
                            <a:schemeClr val="tx1"/>
                          </a:solidFill>
                          <a:latin typeface="+mn-lt"/>
                          <a:ea typeface="+mn-ea"/>
                          <a:cs typeface="+mn-cs"/>
                        </a:rPr>
                        <a:t>q </a:t>
                      </a:r>
                      <a:r>
                        <a:rPr lang="en-US" sz="2400" b="0" i="0" u="none" strike="noStrike" kern="1200" baseline="0" dirty="0" smtClean="0">
                          <a:solidFill>
                            <a:schemeClr val="tx1"/>
                          </a:solidFill>
                          <a:latin typeface="+mn-lt"/>
                          <a:ea typeface="+mn-ea"/>
                          <a:cs typeface="+mn-cs"/>
                        </a:rPr>
                        <a:t>≡ ￢</a:t>
                      </a:r>
                      <a:r>
                        <a:rPr lang="en-US" sz="2400" b="0" i="1" u="none" strike="noStrike" kern="1200" baseline="0" dirty="0" smtClean="0">
                          <a:solidFill>
                            <a:schemeClr val="tx1"/>
                          </a:solidFill>
                          <a:latin typeface="+mn-lt"/>
                          <a:ea typeface="+mn-ea"/>
                          <a:cs typeface="+mn-cs"/>
                        </a:rPr>
                        <a:t>p </a:t>
                      </a:r>
                      <a:r>
                        <a:rPr lang="en-US" sz="2400" b="0" i="0" u="none" strike="noStrike" kern="1200" baseline="0" dirty="0" smtClean="0">
                          <a:solidFill>
                            <a:schemeClr val="tx1"/>
                          </a:solidFill>
                          <a:latin typeface="+mn-lt"/>
                          <a:ea typeface="+mn-ea"/>
                          <a:cs typeface="+mn-cs"/>
                        </a:rPr>
                        <a:t>→ </a:t>
                      </a:r>
                      <a:r>
                        <a:rPr lang="en-US" sz="2400" b="0" i="1" u="none" strike="noStrike" kern="1200" baseline="0" dirty="0" smtClean="0">
                          <a:solidFill>
                            <a:schemeClr val="tx1"/>
                          </a:solidFill>
                          <a:latin typeface="+mn-lt"/>
                          <a:ea typeface="+mn-ea"/>
                          <a:cs typeface="+mn-cs"/>
                        </a:rPr>
                        <a:t>q</a:t>
                      </a:r>
                    </a:p>
                    <a:p>
                      <a:pPr>
                        <a:lnSpc>
                          <a:spcPct val="150000"/>
                        </a:lnSpc>
                      </a:pPr>
                      <a:r>
                        <a:rPr lang="en-US" sz="2400" b="0" i="1" u="none" strike="noStrike" kern="1200" baseline="0" dirty="0" smtClean="0">
                          <a:solidFill>
                            <a:schemeClr val="tx1"/>
                          </a:solidFill>
                          <a:latin typeface="+mn-lt"/>
                          <a:ea typeface="+mn-ea"/>
                          <a:cs typeface="+mn-cs"/>
                        </a:rPr>
                        <a:t>p </a:t>
                      </a:r>
                      <a:r>
                        <a:rPr lang="en-US" sz="2400" b="0" i="0" u="none" strike="noStrike" kern="1200" baseline="0" dirty="0" smtClean="0">
                          <a:solidFill>
                            <a:schemeClr val="tx1"/>
                          </a:solidFill>
                          <a:latin typeface="+mn-lt"/>
                          <a:ea typeface="+mn-ea"/>
                          <a:cs typeface="+mn-cs"/>
                        </a:rPr>
                        <a:t>∧ </a:t>
                      </a:r>
                      <a:r>
                        <a:rPr lang="en-US" sz="2400" b="0" i="1" u="none" strike="noStrike" kern="1200" baseline="0" dirty="0" smtClean="0">
                          <a:solidFill>
                            <a:schemeClr val="tx1"/>
                          </a:solidFill>
                          <a:latin typeface="+mn-lt"/>
                          <a:ea typeface="+mn-ea"/>
                          <a:cs typeface="+mn-cs"/>
                        </a:rPr>
                        <a:t>q </a:t>
                      </a:r>
                      <a:r>
                        <a:rPr lang="en-US" sz="2400" b="0" i="0" u="none" strike="noStrike" kern="1200" baseline="0" dirty="0" smtClean="0">
                          <a:solidFill>
                            <a:schemeClr val="tx1"/>
                          </a:solidFill>
                          <a:latin typeface="+mn-lt"/>
                          <a:ea typeface="+mn-ea"/>
                          <a:cs typeface="+mn-cs"/>
                        </a:rPr>
                        <a:t>≡ ￢</a:t>
                      </a:r>
                      <a:r>
                        <a:rPr lang="en-US" sz="2400" b="0" i="1" u="none" strike="noStrike" kern="1200" baseline="0" dirty="0" smtClean="0">
                          <a:solidFill>
                            <a:schemeClr val="tx1"/>
                          </a:solidFill>
                          <a:latin typeface="+mn-lt"/>
                          <a:ea typeface="+mn-ea"/>
                          <a:cs typeface="+mn-cs"/>
                        </a:rPr>
                        <a:t>(p </a:t>
                      </a:r>
                      <a:r>
                        <a:rPr lang="en-US" sz="2400" b="0" i="0" u="none" strike="noStrike" kern="1200" baseline="0" dirty="0" smtClean="0">
                          <a:solidFill>
                            <a:schemeClr val="tx1"/>
                          </a:solidFill>
                          <a:latin typeface="+mn-lt"/>
                          <a:ea typeface="+mn-ea"/>
                          <a:cs typeface="+mn-cs"/>
                        </a:rPr>
                        <a:t>→￢</a:t>
                      </a:r>
                      <a:r>
                        <a:rPr lang="en-US" sz="2400" b="0" i="1" u="none" strike="noStrike" kern="1200" baseline="0" dirty="0" smtClean="0">
                          <a:solidFill>
                            <a:schemeClr val="tx1"/>
                          </a:solidFill>
                          <a:latin typeface="+mn-lt"/>
                          <a:ea typeface="+mn-ea"/>
                          <a:cs typeface="+mn-cs"/>
                        </a:rPr>
                        <a:t>q)</a:t>
                      </a:r>
                    </a:p>
                    <a:p>
                      <a:pPr>
                        <a:lnSpc>
                          <a:spcPct val="150000"/>
                        </a:lnSpc>
                      </a:pPr>
                      <a:r>
                        <a:rPr lang="en-US" sz="2400" b="0" i="0" u="none" strike="noStrike" kern="1200" baseline="0" dirty="0" smtClean="0">
                          <a:solidFill>
                            <a:schemeClr val="tx1"/>
                          </a:solidFill>
                          <a:latin typeface="+mn-lt"/>
                          <a:ea typeface="+mn-ea"/>
                          <a:cs typeface="+mn-cs"/>
                        </a:rPr>
                        <a:t>￢</a:t>
                      </a:r>
                      <a:r>
                        <a:rPr lang="en-US" sz="2400" b="0" i="1" u="none" strike="noStrike" kern="1200" baseline="0" dirty="0" smtClean="0">
                          <a:solidFill>
                            <a:schemeClr val="tx1"/>
                          </a:solidFill>
                          <a:latin typeface="+mn-lt"/>
                          <a:ea typeface="+mn-ea"/>
                          <a:cs typeface="+mn-cs"/>
                        </a:rPr>
                        <a:t>(p </a:t>
                      </a:r>
                      <a:r>
                        <a:rPr lang="en-US" sz="2400" b="0" i="0" u="none" strike="noStrike" kern="1200" baseline="0" dirty="0" smtClean="0">
                          <a:solidFill>
                            <a:schemeClr val="tx1"/>
                          </a:solidFill>
                          <a:latin typeface="+mn-lt"/>
                          <a:ea typeface="+mn-ea"/>
                          <a:cs typeface="+mn-cs"/>
                        </a:rPr>
                        <a:t>→ </a:t>
                      </a:r>
                      <a:r>
                        <a:rPr lang="en-US" sz="2400" b="0" i="1" u="none" strike="noStrike" kern="1200" baseline="0" dirty="0" smtClean="0">
                          <a:solidFill>
                            <a:schemeClr val="tx1"/>
                          </a:solidFill>
                          <a:latin typeface="+mn-lt"/>
                          <a:ea typeface="+mn-ea"/>
                          <a:cs typeface="+mn-cs"/>
                        </a:rPr>
                        <a:t>q) </a:t>
                      </a:r>
                      <a:r>
                        <a:rPr lang="en-US" sz="2400" b="0" i="0" u="none" strike="noStrike" kern="1200" baseline="0" dirty="0" smtClean="0">
                          <a:solidFill>
                            <a:schemeClr val="tx1"/>
                          </a:solidFill>
                          <a:latin typeface="+mn-lt"/>
                          <a:ea typeface="+mn-ea"/>
                          <a:cs typeface="+mn-cs"/>
                        </a:rPr>
                        <a:t>≡ </a:t>
                      </a:r>
                      <a:r>
                        <a:rPr lang="en-US" sz="2400" b="0" i="1" u="none" strike="noStrike" kern="1200" baseline="0" dirty="0" smtClean="0">
                          <a:solidFill>
                            <a:schemeClr val="tx1"/>
                          </a:solidFill>
                          <a:latin typeface="+mn-lt"/>
                          <a:ea typeface="+mn-ea"/>
                          <a:cs typeface="+mn-cs"/>
                        </a:rPr>
                        <a:t>p </a:t>
                      </a:r>
                      <a:r>
                        <a:rPr lang="en-US" sz="2400" b="0" i="0" u="none" strike="noStrike" kern="1200" baseline="0" dirty="0" smtClean="0">
                          <a:solidFill>
                            <a:schemeClr val="tx1"/>
                          </a:solidFill>
                          <a:latin typeface="+mn-lt"/>
                          <a:ea typeface="+mn-ea"/>
                          <a:cs typeface="+mn-cs"/>
                        </a:rPr>
                        <a:t>∧￢</a:t>
                      </a:r>
                      <a:r>
                        <a:rPr lang="en-US" sz="2400" b="0" i="1" u="none" strike="noStrike" kern="1200" baseline="0" dirty="0" smtClean="0">
                          <a:solidFill>
                            <a:schemeClr val="tx1"/>
                          </a:solidFill>
                          <a:latin typeface="+mn-lt"/>
                          <a:ea typeface="+mn-ea"/>
                          <a:cs typeface="+mn-cs"/>
                        </a:rPr>
                        <a:t>q</a:t>
                      </a:r>
                    </a:p>
                    <a:p>
                      <a:pPr>
                        <a:lnSpc>
                          <a:spcPct val="150000"/>
                        </a:lnSpc>
                      </a:pPr>
                      <a:r>
                        <a:rPr lang="pt-BR" sz="2400" b="0" i="1" u="none" strike="noStrike" kern="1200" baseline="0" dirty="0" smtClean="0">
                          <a:solidFill>
                            <a:schemeClr val="tx1"/>
                          </a:solidFill>
                          <a:latin typeface="+mn-lt"/>
                          <a:ea typeface="+mn-ea"/>
                          <a:cs typeface="+mn-cs"/>
                        </a:rPr>
                        <a:t>(p </a:t>
                      </a:r>
                      <a:r>
                        <a:rPr lang="pt-BR" sz="2400" b="0" i="0" u="none" strike="noStrike" kern="1200" baseline="0" dirty="0" smtClean="0">
                          <a:solidFill>
                            <a:schemeClr val="tx1"/>
                          </a:solidFill>
                          <a:latin typeface="+mn-lt"/>
                          <a:ea typeface="+mn-ea"/>
                          <a:cs typeface="+mn-cs"/>
                        </a:rPr>
                        <a:t>→ </a:t>
                      </a:r>
                      <a:r>
                        <a:rPr lang="pt-BR" sz="2400" b="0" i="1" u="none" strike="noStrike" kern="1200" baseline="0" dirty="0" smtClean="0">
                          <a:solidFill>
                            <a:schemeClr val="tx1"/>
                          </a:solidFill>
                          <a:latin typeface="+mn-lt"/>
                          <a:ea typeface="+mn-ea"/>
                          <a:cs typeface="+mn-cs"/>
                        </a:rPr>
                        <a:t>q) </a:t>
                      </a:r>
                      <a:r>
                        <a:rPr lang="pt-BR" sz="2400" b="0" i="0" u="none" strike="noStrike" kern="1200" baseline="0" dirty="0" smtClean="0">
                          <a:solidFill>
                            <a:schemeClr val="tx1"/>
                          </a:solidFill>
                          <a:latin typeface="+mn-lt"/>
                          <a:ea typeface="+mn-ea"/>
                          <a:cs typeface="+mn-cs"/>
                        </a:rPr>
                        <a:t>∧ </a:t>
                      </a:r>
                      <a:r>
                        <a:rPr lang="pt-BR" sz="2400" b="0" i="1" u="none" strike="noStrike" kern="1200" baseline="0" dirty="0" smtClean="0">
                          <a:solidFill>
                            <a:schemeClr val="tx1"/>
                          </a:solidFill>
                          <a:latin typeface="+mn-lt"/>
                          <a:ea typeface="+mn-ea"/>
                          <a:cs typeface="+mn-cs"/>
                        </a:rPr>
                        <a:t>(p </a:t>
                      </a:r>
                      <a:r>
                        <a:rPr lang="pt-BR" sz="2400" b="0" i="0" u="none" strike="noStrike" kern="1200" baseline="0" dirty="0" smtClean="0">
                          <a:solidFill>
                            <a:schemeClr val="tx1"/>
                          </a:solidFill>
                          <a:latin typeface="+mn-lt"/>
                          <a:ea typeface="+mn-ea"/>
                          <a:cs typeface="+mn-cs"/>
                        </a:rPr>
                        <a:t>→ </a:t>
                      </a:r>
                      <a:r>
                        <a:rPr lang="pt-BR" sz="2400" b="0" i="1" u="none" strike="noStrike" kern="1200" baseline="0" dirty="0" smtClean="0">
                          <a:solidFill>
                            <a:schemeClr val="tx1"/>
                          </a:solidFill>
                          <a:latin typeface="+mn-lt"/>
                          <a:ea typeface="+mn-ea"/>
                          <a:cs typeface="+mn-cs"/>
                        </a:rPr>
                        <a:t>r) </a:t>
                      </a:r>
                      <a:r>
                        <a:rPr lang="pt-BR" sz="2400" b="0" i="0" u="none" strike="noStrike" kern="1200" baseline="0" dirty="0" smtClean="0">
                          <a:solidFill>
                            <a:schemeClr val="tx1"/>
                          </a:solidFill>
                          <a:latin typeface="+mn-lt"/>
                          <a:ea typeface="+mn-ea"/>
                          <a:cs typeface="+mn-cs"/>
                        </a:rPr>
                        <a:t>≡ </a:t>
                      </a:r>
                      <a:r>
                        <a:rPr lang="pt-BR" sz="2400" b="0" i="1" u="none" strike="noStrike" kern="1200" baseline="0" dirty="0" smtClean="0">
                          <a:solidFill>
                            <a:schemeClr val="tx1"/>
                          </a:solidFill>
                          <a:latin typeface="+mn-lt"/>
                          <a:ea typeface="+mn-ea"/>
                          <a:cs typeface="+mn-cs"/>
                        </a:rPr>
                        <a:t>p </a:t>
                      </a:r>
                      <a:r>
                        <a:rPr lang="pt-BR" sz="2400" b="0" i="0" u="none" strike="noStrike" kern="1200" baseline="0" dirty="0" smtClean="0">
                          <a:solidFill>
                            <a:schemeClr val="tx1"/>
                          </a:solidFill>
                          <a:latin typeface="+mn-lt"/>
                          <a:ea typeface="+mn-ea"/>
                          <a:cs typeface="+mn-cs"/>
                        </a:rPr>
                        <a:t>→ </a:t>
                      </a:r>
                      <a:r>
                        <a:rPr lang="pt-BR" sz="2400" b="0" i="1" u="none" strike="noStrike" kern="1200" baseline="0" dirty="0" smtClean="0">
                          <a:solidFill>
                            <a:schemeClr val="tx1"/>
                          </a:solidFill>
                          <a:latin typeface="+mn-lt"/>
                          <a:ea typeface="+mn-ea"/>
                          <a:cs typeface="+mn-cs"/>
                        </a:rPr>
                        <a:t>(q </a:t>
                      </a:r>
                      <a:r>
                        <a:rPr lang="pt-BR" sz="2400" b="0" i="0" u="none" strike="noStrike" kern="1200" baseline="0" dirty="0" smtClean="0">
                          <a:solidFill>
                            <a:schemeClr val="tx1"/>
                          </a:solidFill>
                          <a:latin typeface="+mn-lt"/>
                          <a:ea typeface="+mn-ea"/>
                          <a:cs typeface="+mn-cs"/>
                        </a:rPr>
                        <a:t>∧ </a:t>
                      </a:r>
                      <a:r>
                        <a:rPr lang="pt-BR" sz="2400" b="0" i="1" u="none" strike="noStrike" kern="1200" baseline="0" dirty="0" smtClean="0">
                          <a:solidFill>
                            <a:schemeClr val="tx1"/>
                          </a:solidFill>
                          <a:latin typeface="+mn-lt"/>
                          <a:ea typeface="+mn-ea"/>
                          <a:cs typeface="+mn-cs"/>
                        </a:rPr>
                        <a:t>r)</a:t>
                      </a:r>
                    </a:p>
                    <a:p>
                      <a:pPr>
                        <a:lnSpc>
                          <a:spcPct val="150000"/>
                        </a:lnSpc>
                      </a:pPr>
                      <a:r>
                        <a:rPr lang="pt-BR" sz="2400" b="0" i="1" u="none" strike="noStrike" kern="1200" baseline="0" dirty="0" smtClean="0">
                          <a:solidFill>
                            <a:schemeClr val="tx1"/>
                          </a:solidFill>
                          <a:latin typeface="+mn-lt"/>
                          <a:ea typeface="+mn-ea"/>
                          <a:cs typeface="+mn-cs"/>
                        </a:rPr>
                        <a:t>(p </a:t>
                      </a:r>
                      <a:r>
                        <a:rPr lang="pt-BR" sz="2400" b="0" i="0" u="none" strike="noStrike" kern="1200" baseline="0" dirty="0" smtClean="0">
                          <a:solidFill>
                            <a:schemeClr val="tx1"/>
                          </a:solidFill>
                          <a:latin typeface="+mn-lt"/>
                          <a:ea typeface="+mn-ea"/>
                          <a:cs typeface="+mn-cs"/>
                        </a:rPr>
                        <a:t>→ </a:t>
                      </a:r>
                      <a:r>
                        <a:rPr lang="pt-BR" sz="2400" b="0" i="1" u="none" strike="noStrike" kern="1200" baseline="0" dirty="0" smtClean="0">
                          <a:solidFill>
                            <a:schemeClr val="tx1"/>
                          </a:solidFill>
                          <a:latin typeface="+mn-lt"/>
                          <a:ea typeface="+mn-ea"/>
                          <a:cs typeface="+mn-cs"/>
                        </a:rPr>
                        <a:t>r) </a:t>
                      </a:r>
                      <a:r>
                        <a:rPr lang="pt-BR" sz="2400" b="0" i="0" u="none" strike="noStrike" kern="1200" baseline="0" dirty="0" smtClean="0">
                          <a:solidFill>
                            <a:schemeClr val="tx1"/>
                          </a:solidFill>
                          <a:latin typeface="+mn-lt"/>
                          <a:ea typeface="+mn-ea"/>
                          <a:cs typeface="+mn-cs"/>
                        </a:rPr>
                        <a:t>∧ </a:t>
                      </a:r>
                      <a:r>
                        <a:rPr lang="pt-BR" sz="2400" b="0" i="1" u="none" strike="noStrike" kern="1200" baseline="0" dirty="0" smtClean="0">
                          <a:solidFill>
                            <a:schemeClr val="tx1"/>
                          </a:solidFill>
                          <a:latin typeface="+mn-lt"/>
                          <a:ea typeface="+mn-ea"/>
                          <a:cs typeface="+mn-cs"/>
                        </a:rPr>
                        <a:t>(q </a:t>
                      </a:r>
                      <a:r>
                        <a:rPr lang="pt-BR" sz="2400" b="0" i="0" u="none" strike="noStrike" kern="1200" baseline="0" dirty="0" smtClean="0">
                          <a:solidFill>
                            <a:schemeClr val="tx1"/>
                          </a:solidFill>
                          <a:latin typeface="+mn-lt"/>
                          <a:ea typeface="+mn-ea"/>
                          <a:cs typeface="+mn-cs"/>
                        </a:rPr>
                        <a:t>→ </a:t>
                      </a:r>
                      <a:r>
                        <a:rPr lang="pt-BR" sz="2400" b="0" i="1" u="none" strike="noStrike" kern="1200" baseline="0" dirty="0" smtClean="0">
                          <a:solidFill>
                            <a:schemeClr val="tx1"/>
                          </a:solidFill>
                          <a:latin typeface="+mn-lt"/>
                          <a:ea typeface="+mn-ea"/>
                          <a:cs typeface="+mn-cs"/>
                        </a:rPr>
                        <a:t>r) </a:t>
                      </a:r>
                      <a:r>
                        <a:rPr lang="pt-BR" sz="2400" b="0" i="0" u="none" strike="noStrike" kern="1200" baseline="0" dirty="0" smtClean="0">
                          <a:solidFill>
                            <a:schemeClr val="tx1"/>
                          </a:solidFill>
                          <a:latin typeface="+mn-lt"/>
                          <a:ea typeface="+mn-ea"/>
                          <a:cs typeface="+mn-cs"/>
                        </a:rPr>
                        <a:t>≡ </a:t>
                      </a:r>
                      <a:r>
                        <a:rPr lang="pt-BR" sz="2400" b="0" i="1" u="none" strike="noStrike" kern="1200" baseline="0" dirty="0" smtClean="0">
                          <a:solidFill>
                            <a:schemeClr val="tx1"/>
                          </a:solidFill>
                          <a:latin typeface="+mn-lt"/>
                          <a:ea typeface="+mn-ea"/>
                          <a:cs typeface="+mn-cs"/>
                        </a:rPr>
                        <a:t>(p </a:t>
                      </a:r>
                      <a:r>
                        <a:rPr lang="pt-BR" sz="2400" b="0" i="0" u="none" strike="noStrike" kern="1200" baseline="0" dirty="0" smtClean="0">
                          <a:solidFill>
                            <a:schemeClr val="tx1"/>
                          </a:solidFill>
                          <a:latin typeface="+mn-lt"/>
                          <a:ea typeface="+mn-ea"/>
                          <a:cs typeface="+mn-cs"/>
                        </a:rPr>
                        <a:t>∨ </a:t>
                      </a:r>
                      <a:r>
                        <a:rPr lang="pt-BR" sz="2400" b="0" i="1" u="none" strike="noStrike" kern="1200" baseline="0" dirty="0" smtClean="0">
                          <a:solidFill>
                            <a:schemeClr val="tx1"/>
                          </a:solidFill>
                          <a:latin typeface="+mn-lt"/>
                          <a:ea typeface="+mn-ea"/>
                          <a:cs typeface="+mn-cs"/>
                        </a:rPr>
                        <a:t>q) </a:t>
                      </a:r>
                      <a:r>
                        <a:rPr lang="pt-BR" sz="2400" b="0" i="0" u="none" strike="noStrike" kern="1200" baseline="0" dirty="0" smtClean="0">
                          <a:solidFill>
                            <a:schemeClr val="tx1"/>
                          </a:solidFill>
                          <a:latin typeface="+mn-lt"/>
                          <a:ea typeface="+mn-ea"/>
                          <a:cs typeface="+mn-cs"/>
                        </a:rPr>
                        <a:t>→ </a:t>
                      </a:r>
                      <a:r>
                        <a:rPr lang="pt-BR" sz="2400" b="0" i="1" u="none" strike="noStrike" kern="1200" baseline="0" dirty="0" smtClean="0">
                          <a:solidFill>
                            <a:schemeClr val="tx1"/>
                          </a:solidFill>
                          <a:latin typeface="+mn-lt"/>
                          <a:ea typeface="+mn-ea"/>
                          <a:cs typeface="+mn-cs"/>
                        </a:rPr>
                        <a:t>r</a:t>
                      </a:r>
                    </a:p>
                    <a:p>
                      <a:pPr>
                        <a:lnSpc>
                          <a:spcPct val="150000"/>
                        </a:lnSpc>
                      </a:pPr>
                      <a:r>
                        <a:rPr lang="pt-BR" sz="2400" b="0" i="1" u="none" strike="noStrike" kern="1200" baseline="0" dirty="0" smtClean="0">
                          <a:solidFill>
                            <a:schemeClr val="tx1"/>
                          </a:solidFill>
                          <a:latin typeface="+mn-lt"/>
                          <a:ea typeface="+mn-ea"/>
                          <a:cs typeface="+mn-cs"/>
                        </a:rPr>
                        <a:t>(p </a:t>
                      </a:r>
                      <a:r>
                        <a:rPr lang="pt-BR" sz="2400" b="0" i="0" u="none" strike="noStrike" kern="1200" baseline="0" dirty="0" smtClean="0">
                          <a:solidFill>
                            <a:schemeClr val="tx1"/>
                          </a:solidFill>
                          <a:latin typeface="+mn-lt"/>
                          <a:ea typeface="+mn-ea"/>
                          <a:cs typeface="+mn-cs"/>
                        </a:rPr>
                        <a:t>→ </a:t>
                      </a:r>
                      <a:r>
                        <a:rPr lang="pt-BR" sz="2400" b="0" i="1" u="none" strike="noStrike" kern="1200" baseline="0" dirty="0" smtClean="0">
                          <a:solidFill>
                            <a:schemeClr val="tx1"/>
                          </a:solidFill>
                          <a:latin typeface="+mn-lt"/>
                          <a:ea typeface="+mn-ea"/>
                          <a:cs typeface="+mn-cs"/>
                        </a:rPr>
                        <a:t>q) </a:t>
                      </a:r>
                      <a:r>
                        <a:rPr lang="pt-BR" sz="2400" b="0" i="0" u="none" strike="noStrike" kern="1200" baseline="0" dirty="0" smtClean="0">
                          <a:solidFill>
                            <a:schemeClr val="tx1"/>
                          </a:solidFill>
                          <a:latin typeface="+mn-lt"/>
                          <a:ea typeface="+mn-ea"/>
                          <a:cs typeface="+mn-cs"/>
                        </a:rPr>
                        <a:t>∨ </a:t>
                      </a:r>
                      <a:r>
                        <a:rPr lang="pt-BR" sz="2400" b="0" i="1" u="none" strike="noStrike" kern="1200" baseline="0" dirty="0" smtClean="0">
                          <a:solidFill>
                            <a:schemeClr val="tx1"/>
                          </a:solidFill>
                          <a:latin typeface="+mn-lt"/>
                          <a:ea typeface="+mn-ea"/>
                          <a:cs typeface="+mn-cs"/>
                        </a:rPr>
                        <a:t>(p </a:t>
                      </a:r>
                      <a:r>
                        <a:rPr lang="pt-BR" sz="2400" b="0" i="0" u="none" strike="noStrike" kern="1200" baseline="0" dirty="0" smtClean="0">
                          <a:solidFill>
                            <a:schemeClr val="tx1"/>
                          </a:solidFill>
                          <a:latin typeface="+mn-lt"/>
                          <a:ea typeface="+mn-ea"/>
                          <a:cs typeface="+mn-cs"/>
                        </a:rPr>
                        <a:t>→ </a:t>
                      </a:r>
                      <a:r>
                        <a:rPr lang="pt-BR" sz="2400" b="0" i="1" u="none" strike="noStrike" kern="1200" baseline="0" dirty="0" smtClean="0">
                          <a:solidFill>
                            <a:schemeClr val="tx1"/>
                          </a:solidFill>
                          <a:latin typeface="+mn-lt"/>
                          <a:ea typeface="+mn-ea"/>
                          <a:cs typeface="+mn-cs"/>
                        </a:rPr>
                        <a:t>r) </a:t>
                      </a:r>
                      <a:r>
                        <a:rPr lang="pt-BR" sz="2400" b="0" i="0" u="none" strike="noStrike" kern="1200" baseline="0" dirty="0" smtClean="0">
                          <a:solidFill>
                            <a:schemeClr val="tx1"/>
                          </a:solidFill>
                          <a:latin typeface="+mn-lt"/>
                          <a:ea typeface="+mn-ea"/>
                          <a:cs typeface="+mn-cs"/>
                        </a:rPr>
                        <a:t>≡ </a:t>
                      </a:r>
                      <a:r>
                        <a:rPr lang="pt-BR" sz="2400" b="0" i="1" u="none" strike="noStrike" kern="1200" baseline="0" dirty="0" smtClean="0">
                          <a:solidFill>
                            <a:schemeClr val="tx1"/>
                          </a:solidFill>
                          <a:latin typeface="+mn-lt"/>
                          <a:ea typeface="+mn-ea"/>
                          <a:cs typeface="+mn-cs"/>
                        </a:rPr>
                        <a:t>p </a:t>
                      </a:r>
                      <a:r>
                        <a:rPr lang="pt-BR" sz="2400" b="0" i="0" u="none" strike="noStrike" kern="1200" baseline="0" dirty="0" smtClean="0">
                          <a:solidFill>
                            <a:schemeClr val="tx1"/>
                          </a:solidFill>
                          <a:latin typeface="+mn-lt"/>
                          <a:ea typeface="+mn-ea"/>
                          <a:cs typeface="+mn-cs"/>
                        </a:rPr>
                        <a:t>→ </a:t>
                      </a:r>
                      <a:r>
                        <a:rPr lang="pt-BR" sz="2400" b="0" i="1" u="none" strike="noStrike" kern="1200" baseline="0" dirty="0" smtClean="0">
                          <a:solidFill>
                            <a:schemeClr val="tx1"/>
                          </a:solidFill>
                          <a:latin typeface="+mn-lt"/>
                          <a:ea typeface="+mn-ea"/>
                          <a:cs typeface="+mn-cs"/>
                        </a:rPr>
                        <a:t>(q </a:t>
                      </a:r>
                      <a:r>
                        <a:rPr lang="pt-BR" sz="2400" b="0" i="0" u="none" strike="noStrike" kern="1200" baseline="0" dirty="0" smtClean="0">
                          <a:solidFill>
                            <a:schemeClr val="tx1"/>
                          </a:solidFill>
                          <a:latin typeface="+mn-lt"/>
                          <a:ea typeface="+mn-ea"/>
                          <a:cs typeface="+mn-cs"/>
                        </a:rPr>
                        <a:t>∨ </a:t>
                      </a:r>
                      <a:r>
                        <a:rPr lang="pt-BR" sz="2400" b="0" i="1" u="none" strike="noStrike" kern="1200" baseline="0" dirty="0" smtClean="0">
                          <a:solidFill>
                            <a:schemeClr val="tx1"/>
                          </a:solidFill>
                          <a:latin typeface="+mn-lt"/>
                          <a:ea typeface="+mn-ea"/>
                          <a:cs typeface="+mn-cs"/>
                        </a:rPr>
                        <a:t>r)</a:t>
                      </a:r>
                    </a:p>
                    <a:p>
                      <a:pPr>
                        <a:lnSpc>
                          <a:spcPct val="150000"/>
                        </a:lnSpc>
                      </a:pPr>
                      <a:r>
                        <a:rPr lang="pt-BR" sz="2400" b="0" i="1" u="none" strike="noStrike" kern="1200" baseline="0" dirty="0" smtClean="0">
                          <a:solidFill>
                            <a:schemeClr val="tx1"/>
                          </a:solidFill>
                          <a:latin typeface="+mn-lt"/>
                          <a:ea typeface="+mn-ea"/>
                          <a:cs typeface="+mn-cs"/>
                        </a:rPr>
                        <a:t>(p </a:t>
                      </a:r>
                      <a:r>
                        <a:rPr lang="pt-BR" sz="2400" b="0" i="0" u="none" strike="noStrike" kern="1200" baseline="0" dirty="0" smtClean="0">
                          <a:solidFill>
                            <a:schemeClr val="tx1"/>
                          </a:solidFill>
                          <a:latin typeface="+mn-lt"/>
                          <a:ea typeface="+mn-ea"/>
                          <a:cs typeface="+mn-cs"/>
                        </a:rPr>
                        <a:t>→ </a:t>
                      </a:r>
                      <a:r>
                        <a:rPr lang="pt-BR" sz="2400" b="0" i="1" u="none" strike="noStrike" kern="1200" baseline="0" dirty="0" smtClean="0">
                          <a:solidFill>
                            <a:schemeClr val="tx1"/>
                          </a:solidFill>
                          <a:latin typeface="+mn-lt"/>
                          <a:ea typeface="+mn-ea"/>
                          <a:cs typeface="+mn-cs"/>
                        </a:rPr>
                        <a:t>r) </a:t>
                      </a:r>
                      <a:r>
                        <a:rPr lang="pt-BR" sz="2400" b="0" i="0" u="none" strike="noStrike" kern="1200" baseline="0" dirty="0" smtClean="0">
                          <a:solidFill>
                            <a:schemeClr val="tx1"/>
                          </a:solidFill>
                          <a:latin typeface="+mn-lt"/>
                          <a:ea typeface="+mn-ea"/>
                          <a:cs typeface="+mn-cs"/>
                        </a:rPr>
                        <a:t>∨ </a:t>
                      </a:r>
                      <a:r>
                        <a:rPr lang="pt-BR" sz="2400" b="0" i="1" u="none" strike="noStrike" kern="1200" baseline="0" dirty="0" smtClean="0">
                          <a:solidFill>
                            <a:schemeClr val="tx1"/>
                          </a:solidFill>
                          <a:latin typeface="+mn-lt"/>
                          <a:ea typeface="+mn-ea"/>
                          <a:cs typeface="+mn-cs"/>
                        </a:rPr>
                        <a:t>(q </a:t>
                      </a:r>
                      <a:r>
                        <a:rPr lang="pt-BR" sz="2400" b="0" i="0" u="none" strike="noStrike" kern="1200" baseline="0" dirty="0" smtClean="0">
                          <a:solidFill>
                            <a:schemeClr val="tx1"/>
                          </a:solidFill>
                          <a:latin typeface="+mn-lt"/>
                          <a:ea typeface="+mn-ea"/>
                          <a:cs typeface="+mn-cs"/>
                        </a:rPr>
                        <a:t>→ </a:t>
                      </a:r>
                      <a:r>
                        <a:rPr lang="pt-BR" sz="2400" b="0" i="1" u="none" strike="noStrike" kern="1200" baseline="0" dirty="0" smtClean="0">
                          <a:solidFill>
                            <a:schemeClr val="tx1"/>
                          </a:solidFill>
                          <a:latin typeface="+mn-lt"/>
                          <a:ea typeface="+mn-ea"/>
                          <a:cs typeface="+mn-cs"/>
                        </a:rPr>
                        <a:t>r) </a:t>
                      </a:r>
                      <a:r>
                        <a:rPr lang="pt-BR" sz="2400" b="0" i="0" u="none" strike="noStrike" kern="1200" baseline="0" dirty="0" smtClean="0">
                          <a:solidFill>
                            <a:schemeClr val="tx1"/>
                          </a:solidFill>
                          <a:latin typeface="+mn-lt"/>
                          <a:ea typeface="+mn-ea"/>
                          <a:cs typeface="+mn-cs"/>
                        </a:rPr>
                        <a:t>≡ </a:t>
                      </a:r>
                      <a:r>
                        <a:rPr lang="pt-BR" sz="2400" b="0" i="1" u="none" strike="noStrike" kern="1200" baseline="0" dirty="0" smtClean="0">
                          <a:solidFill>
                            <a:schemeClr val="tx1"/>
                          </a:solidFill>
                          <a:latin typeface="+mn-lt"/>
                          <a:ea typeface="+mn-ea"/>
                          <a:cs typeface="+mn-cs"/>
                        </a:rPr>
                        <a:t>(p </a:t>
                      </a:r>
                      <a:r>
                        <a:rPr lang="pt-BR" sz="2400" b="0" i="0" u="none" strike="noStrike" kern="1200" baseline="0" dirty="0" smtClean="0">
                          <a:solidFill>
                            <a:schemeClr val="tx1"/>
                          </a:solidFill>
                          <a:latin typeface="+mn-lt"/>
                          <a:ea typeface="+mn-ea"/>
                          <a:cs typeface="+mn-cs"/>
                        </a:rPr>
                        <a:t>∧ </a:t>
                      </a:r>
                      <a:r>
                        <a:rPr lang="pt-BR" sz="2400" b="0" i="1" u="none" strike="noStrike" kern="1200" baseline="0" dirty="0" smtClean="0">
                          <a:solidFill>
                            <a:schemeClr val="tx1"/>
                          </a:solidFill>
                          <a:latin typeface="+mn-lt"/>
                          <a:ea typeface="+mn-ea"/>
                          <a:cs typeface="+mn-cs"/>
                        </a:rPr>
                        <a:t>q) </a:t>
                      </a:r>
                      <a:r>
                        <a:rPr lang="pt-BR" sz="2400" b="0" i="0" u="none" strike="noStrike" kern="1200" baseline="0" dirty="0" smtClean="0">
                          <a:solidFill>
                            <a:schemeClr val="tx1"/>
                          </a:solidFill>
                          <a:latin typeface="+mn-lt"/>
                          <a:ea typeface="+mn-ea"/>
                          <a:cs typeface="+mn-cs"/>
                        </a:rPr>
                        <a:t>→ </a:t>
                      </a:r>
                      <a:r>
                        <a:rPr lang="pt-BR" sz="2400" b="0" i="1" u="none" strike="noStrike" kern="1200" baseline="0" dirty="0" smtClean="0">
                          <a:solidFill>
                            <a:schemeClr val="tx1"/>
                          </a:solidFill>
                          <a:latin typeface="+mn-lt"/>
                          <a:ea typeface="+mn-ea"/>
                          <a:cs typeface="+mn-cs"/>
                        </a:rPr>
                        <a:t>r</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T="45687" marB="45687"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bl>
          </a:graphicData>
        </a:graphic>
      </p:graphicFrame>
      <p:sp>
        <p:nvSpPr>
          <p:cNvPr id="5" name="Slide Number Placeholder 4"/>
          <p:cNvSpPr>
            <a:spLocks noGrp="1"/>
          </p:cNvSpPr>
          <p:nvPr>
            <p:ph type="sldNum" sz="quarter" idx="12"/>
          </p:nvPr>
        </p:nvSpPr>
        <p:spPr/>
        <p:txBody>
          <a:bodyPr/>
          <a:lstStyle/>
          <a:p>
            <a:pPr>
              <a:defRPr/>
            </a:pPr>
            <a:fld id="{752BD089-647E-4D9F-85D6-A45C70849896}" type="slidenum">
              <a:rPr lang="en-US"/>
              <a:pPr>
                <a:defRPr/>
              </a:pPr>
              <a:t>31</a:t>
            </a:fld>
            <a:endParaRPr lang="en-US"/>
          </a:p>
        </p:txBody>
      </p:sp>
    </p:spTree>
    <p:extLst>
      <p:ext uri="{BB962C8B-B14F-4D97-AF65-F5344CB8AC3E}">
        <p14:creationId xmlns:p14="http://schemas.microsoft.com/office/powerpoint/2010/main" val="258644566"/>
      </p:ext>
    </p:extLst>
  </p:cSld>
  <p:clrMapOvr>
    <a:masterClrMapping/>
  </p:clrMapOvr>
  <p:transition>
    <p:split orient="vert" dir="in"/>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684213" y="866775"/>
            <a:ext cx="7772400" cy="762000"/>
          </a:xfrm>
        </p:spPr>
        <p:txBody>
          <a:bodyPr/>
          <a:lstStyle/>
          <a:p>
            <a:r>
              <a:rPr lang="en-US" dirty="0" smtClean="0"/>
              <a:t>Some Important Equivalences (3)</a:t>
            </a:r>
          </a:p>
        </p:txBody>
      </p:sp>
      <p:graphicFrame>
        <p:nvGraphicFramePr>
          <p:cNvPr id="128003" name="Group 3"/>
          <p:cNvGraphicFramePr>
            <a:graphicFrameLocks noGrp="1"/>
          </p:cNvGraphicFramePr>
          <p:nvPr>
            <p:extLst>
              <p:ext uri="{D42A27DB-BD31-4B8C-83A1-F6EECF244321}">
                <p14:modId xmlns:p14="http://schemas.microsoft.com/office/powerpoint/2010/main" val="3411469905"/>
              </p:ext>
            </p:extLst>
          </p:nvPr>
        </p:nvGraphicFramePr>
        <p:xfrm>
          <a:off x="1331640" y="2492896"/>
          <a:ext cx="6696744" cy="2658708"/>
        </p:xfrm>
        <a:graphic>
          <a:graphicData uri="http://schemas.openxmlformats.org/drawingml/2006/table">
            <a:tbl>
              <a:tblPr/>
              <a:tblGrid>
                <a:gridCol w="6696744">
                  <a:extLst>
                    <a:ext uri="{9D8B030D-6E8A-4147-A177-3AD203B41FA5}">
                      <a16:colId xmlns:a16="http://schemas.microsoft.com/office/drawing/2014/main" val="20000"/>
                    </a:ext>
                  </a:extLst>
                </a:gridCol>
              </a:tblGrid>
              <a:tr h="2658708">
                <a:tc>
                  <a:txBody>
                    <a:bodyPr/>
                    <a:lstStyle/>
                    <a:p>
                      <a:pPr>
                        <a:lnSpc>
                          <a:spcPct val="150000"/>
                        </a:lnSpc>
                      </a:pPr>
                      <a:r>
                        <a:rPr lang="en-US" sz="2800" b="0" i="1" u="none" strike="noStrike" kern="1200" baseline="0" dirty="0" smtClean="0">
                          <a:solidFill>
                            <a:schemeClr val="tx1"/>
                          </a:solidFill>
                          <a:latin typeface="+mn-lt"/>
                          <a:ea typeface="+mn-ea"/>
                          <a:cs typeface="+mn-cs"/>
                        </a:rPr>
                        <a:t>p </a:t>
                      </a:r>
                      <a:r>
                        <a:rPr lang="en-US" sz="2800" b="0" i="0" u="none" strike="noStrike" kern="1200" baseline="0" dirty="0" smtClean="0">
                          <a:solidFill>
                            <a:schemeClr val="tx1"/>
                          </a:solidFill>
                          <a:latin typeface="+mn-lt"/>
                          <a:ea typeface="+mn-ea"/>
                          <a:cs typeface="+mn-cs"/>
                        </a:rPr>
                        <a:t>↔ </a:t>
                      </a:r>
                      <a:r>
                        <a:rPr lang="en-US" sz="2800" b="0" i="1" u="none" strike="noStrike" kern="1200" baseline="0" dirty="0" smtClean="0">
                          <a:solidFill>
                            <a:schemeClr val="tx1"/>
                          </a:solidFill>
                          <a:latin typeface="+mn-lt"/>
                          <a:ea typeface="+mn-ea"/>
                          <a:cs typeface="+mn-cs"/>
                        </a:rPr>
                        <a:t>q </a:t>
                      </a:r>
                      <a:r>
                        <a:rPr lang="en-US" sz="2800" b="0" i="0" u="none" strike="noStrike" kern="1200" baseline="0" dirty="0" smtClean="0">
                          <a:solidFill>
                            <a:schemeClr val="tx1"/>
                          </a:solidFill>
                          <a:latin typeface="+mn-lt"/>
                          <a:ea typeface="+mn-ea"/>
                          <a:cs typeface="+mn-cs"/>
                        </a:rPr>
                        <a:t>≡ </a:t>
                      </a:r>
                      <a:r>
                        <a:rPr lang="en-US" sz="2800" b="0" i="1" u="none" strike="noStrike" kern="1200" baseline="0" dirty="0" smtClean="0">
                          <a:solidFill>
                            <a:schemeClr val="tx1"/>
                          </a:solidFill>
                          <a:latin typeface="+mn-lt"/>
                          <a:ea typeface="+mn-ea"/>
                          <a:cs typeface="+mn-cs"/>
                        </a:rPr>
                        <a:t>(p </a:t>
                      </a:r>
                      <a:r>
                        <a:rPr lang="en-US" sz="2800" b="0" i="0" u="none" strike="noStrike" kern="1200" baseline="0" dirty="0" smtClean="0">
                          <a:solidFill>
                            <a:schemeClr val="tx1"/>
                          </a:solidFill>
                          <a:latin typeface="+mn-lt"/>
                          <a:ea typeface="+mn-ea"/>
                          <a:cs typeface="+mn-cs"/>
                        </a:rPr>
                        <a:t>→ </a:t>
                      </a:r>
                      <a:r>
                        <a:rPr lang="en-US" sz="2800" b="0" i="1" u="none" strike="noStrike" kern="1200" baseline="0" dirty="0" smtClean="0">
                          <a:solidFill>
                            <a:schemeClr val="tx1"/>
                          </a:solidFill>
                          <a:latin typeface="+mn-lt"/>
                          <a:ea typeface="+mn-ea"/>
                          <a:cs typeface="+mn-cs"/>
                        </a:rPr>
                        <a:t>q) </a:t>
                      </a:r>
                      <a:r>
                        <a:rPr lang="en-US" sz="2800" b="0" i="0" u="none" strike="noStrike" kern="1200" baseline="0" dirty="0" smtClean="0">
                          <a:solidFill>
                            <a:schemeClr val="tx1"/>
                          </a:solidFill>
                          <a:latin typeface="+mn-lt"/>
                          <a:ea typeface="+mn-ea"/>
                          <a:cs typeface="+mn-cs"/>
                        </a:rPr>
                        <a:t>∧ </a:t>
                      </a:r>
                      <a:r>
                        <a:rPr lang="en-US" sz="2800" b="0" i="1" u="none" strike="noStrike" kern="1200" baseline="0" dirty="0" smtClean="0">
                          <a:solidFill>
                            <a:schemeClr val="tx1"/>
                          </a:solidFill>
                          <a:latin typeface="+mn-lt"/>
                          <a:ea typeface="+mn-ea"/>
                          <a:cs typeface="+mn-cs"/>
                        </a:rPr>
                        <a:t>(q </a:t>
                      </a:r>
                      <a:r>
                        <a:rPr lang="en-US" sz="2800" b="0" i="0" u="none" strike="noStrike" kern="1200" baseline="0" dirty="0" smtClean="0">
                          <a:solidFill>
                            <a:schemeClr val="tx1"/>
                          </a:solidFill>
                          <a:latin typeface="+mn-lt"/>
                          <a:ea typeface="+mn-ea"/>
                          <a:cs typeface="+mn-cs"/>
                        </a:rPr>
                        <a:t>→ </a:t>
                      </a:r>
                      <a:r>
                        <a:rPr lang="en-US" sz="2800" b="0" i="1" u="none" strike="noStrike" kern="1200" baseline="0" dirty="0" smtClean="0">
                          <a:solidFill>
                            <a:schemeClr val="tx1"/>
                          </a:solidFill>
                          <a:latin typeface="+mn-lt"/>
                          <a:ea typeface="+mn-ea"/>
                          <a:cs typeface="+mn-cs"/>
                        </a:rPr>
                        <a:t>p)</a:t>
                      </a:r>
                    </a:p>
                    <a:p>
                      <a:pPr>
                        <a:lnSpc>
                          <a:spcPct val="150000"/>
                        </a:lnSpc>
                      </a:pPr>
                      <a:r>
                        <a:rPr lang="en-US" sz="2800" b="0" i="1" u="none" strike="noStrike" kern="1200" baseline="0" dirty="0" smtClean="0">
                          <a:solidFill>
                            <a:schemeClr val="tx1"/>
                          </a:solidFill>
                          <a:latin typeface="+mn-lt"/>
                          <a:ea typeface="+mn-ea"/>
                          <a:cs typeface="+mn-cs"/>
                        </a:rPr>
                        <a:t>p </a:t>
                      </a:r>
                      <a:r>
                        <a:rPr lang="en-US" sz="2800" b="0" i="0" u="none" strike="noStrike" kern="1200" baseline="0" dirty="0" smtClean="0">
                          <a:solidFill>
                            <a:schemeClr val="tx1"/>
                          </a:solidFill>
                          <a:latin typeface="+mn-lt"/>
                          <a:ea typeface="+mn-ea"/>
                          <a:cs typeface="+mn-cs"/>
                        </a:rPr>
                        <a:t>↔ </a:t>
                      </a:r>
                      <a:r>
                        <a:rPr lang="en-US" sz="2800" b="0" i="1" u="none" strike="noStrike" kern="1200" baseline="0" dirty="0" smtClean="0">
                          <a:solidFill>
                            <a:schemeClr val="tx1"/>
                          </a:solidFill>
                          <a:latin typeface="+mn-lt"/>
                          <a:ea typeface="+mn-ea"/>
                          <a:cs typeface="+mn-cs"/>
                        </a:rPr>
                        <a:t>q </a:t>
                      </a:r>
                      <a:r>
                        <a:rPr lang="en-US" sz="2800" b="0" i="0" u="none" strike="noStrike" kern="1200" baseline="0" dirty="0" smtClean="0">
                          <a:solidFill>
                            <a:schemeClr val="tx1"/>
                          </a:solidFill>
                          <a:latin typeface="+mn-lt"/>
                          <a:ea typeface="+mn-ea"/>
                          <a:cs typeface="+mn-cs"/>
                        </a:rPr>
                        <a:t>≡ ￢</a:t>
                      </a:r>
                      <a:r>
                        <a:rPr lang="en-US" sz="2800" b="0" i="1" u="none" strike="noStrike" kern="1200" baseline="0" dirty="0" smtClean="0">
                          <a:solidFill>
                            <a:schemeClr val="tx1"/>
                          </a:solidFill>
                          <a:latin typeface="+mn-lt"/>
                          <a:ea typeface="+mn-ea"/>
                          <a:cs typeface="+mn-cs"/>
                        </a:rPr>
                        <a:t>p </a:t>
                      </a:r>
                      <a:r>
                        <a:rPr lang="en-US" sz="2800" b="0" i="0" u="none" strike="noStrike" kern="1200" baseline="0" dirty="0" smtClean="0">
                          <a:solidFill>
                            <a:schemeClr val="tx1"/>
                          </a:solidFill>
                          <a:latin typeface="+mn-lt"/>
                          <a:ea typeface="+mn-ea"/>
                          <a:cs typeface="+mn-cs"/>
                        </a:rPr>
                        <a:t>↔￢</a:t>
                      </a:r>
                      <a:r>
                        <a:rPr lang="en-US" sz="2800" b="0" i="1" u="none" strike="noStrike" kern="1200" baseline="0" dirty="0" smtClean="0">
                          <a:solidFill>
                            <a:schemeClr val="tx1"/>
                          </a:solidFill>
                          <a:latin typeface="+mn-lt"/>
                          <a:ea typeface="+mn-ea"/>
                          <a:cs typeface="+mn-cs"/>
                        </a:rPr>
                        <a:t>q</a:t>
                      </a:r>
                    </a:p>
                    <a:p>
                      <a:pPr>
                        <a:lnSpc>
                          <a:spcPct val="150000"/>
                        </a:lnSpc>
                      </a:pPr>
                      <a:r>
                        <a:rPr lang="en-US" sz="2800" b="0" i="1" u="none" strike="noStrike" kern="1200" baseline="0" dirty="0" smtClean="0">
                          <a:solidFill>
                            <a:schemeClr val="tx1"/>
                          </a:solidFill>
                          <a:latin typeface="+mn-lt"/>
                          <a:ea typeface="+mn-ea"/>
                          <a:cs typeface="+mn-cs"/>
                        </a:rPr>
                        <a:t>p </a:t>
                      </a:r>
                      <a:r>
                        <a:rPr lang="en-US" sz="2800" b="0" i="0" u="none" strike="noStrike" kern="1200" baseline="0" dirty="0" smtClean="0">
                          <a:solidFill>
                            <a:schemeClr val="tx1"/>
                          </a:solidFill>
                          <a:latin typeface="+mn-lt"/>
                          <a:ea typeface="+mn-ea"/>
                          <a:cs typeface="+mn-cs"/>
                        </a:rPr>
                        <a:t>↔ </a:t>
                      </a:r>
                      <a:r>
                        <a:rPr lang="en-US" sz="2800" b="0" i="1" u="none" strike="noStrike" kern="1200" baseline="0" dirty="0" smtClean="0">
                          <a:solidFill>
                            <a:schemeClr val="tx1"/>
                          </a:solidFill>
                          <a:latin typeface="+mn-lt"/>
                          <a:ea typeface="+mn-ea"/>
                          <a:cs typeface="+mn-cs"/>
                        </a:rPr>
                        <a:t>q </a:t>
                      </a:r>
                      <a:r>
                        <a:rPr lang="en-US" sz="2800" b="0" i="0" u="none" strike="noStrike" kern="1200" baseline="0" dirty="0" smtClean="0">
                          <a:solidFill>
                            <a:schemeClr val="tx1"/>
                          </a:solidFill>
                          <a:latin typeface="+mn-lt"/>
                          <a:ea typeface="+mn-ea"/>
                          <a:cs typeface="+mn-cs"/>
                        </a:rPr>
                        <a:t>≡ </a:t>
                      </a:r>
                      <a:r>
                        <a:rPr lang="en-US" sz="2800" b="0" i="1" u="none" strike="noStrike" kern="1200" baseline="0" dirty="0" smtClean="0">
                          <a:solidFill>
                            <a:schemeClr val="tx1"/>
                          </a:solidFill>
                          <a:latin typeface="+mn-lt"/>
                          <a:ea typeface="+mn-ea"/>
                          <a:cs typeface="+mn-cs"/>
                        </a:rPr>
                        <a:t>(p </a:t>
                      </a:r>
                      <a:r>
                        <a:rPr lang="en-US" sz="2800" b="0" i="0" u="none" strike="noStrike" kern="1200" baseline="0" dirty="0" smtClean="0">
                          <a:solidFill>
                            <a:schemeClr val="tx1"/>
                          </a:solidFill>
                          <a:latin typeface="+mn-lt"/>
                          <a:ea typeface="+mn-ea"/>
                          <a:cs typeface="+mn-cs"/>
                        </a:rPr>
                        <a:t>∧ </a:t>
                      </a:r>
                      <a:r>
                        <a:rPr lang="en-US" sz="2800" b="0" i="1" u="none" strike="noStrike" kern="1200" baseline="0" dirty="0" smtClean="0">
                          <a:solidFill>
                            <a:schemeClr val="tx1"/>
                          </a:solidFill>
                          <a:latin typeface="+mn-lt"/>
                          <a:ea typeface="+mn-ea"/>
                          <a:cs typeface="+mn-cs"/>
                        </a:rPr>
                        <a:t>q) </a:t>
                      </a:r>
                      <a:r>
                        <a:rPr lang="en-US" sz="2800" b="0" i="0" u="none" strike="noStrike" kern="1200" baseline="0" dirty="0" smtClean="0">
                          <a:solidFill>
                            <a:schemeClr val="tx1"/>
                          </a:solidFill>
                          <a:latin typeface="+mn-lt"/>
                          <a:ea typeface="+mn-ea"/>
                          <a:cs typeface="+mn-cs"/>
                        </a:rPr>
                        <a:t>∨ </a:t>
                      </a:r>
                      <a:r>
                        <a:rPr lang="en-US" sz="2800" b="0" i="1" u="none" strike="noStrike" kern="1200" baseline="0" dirty="0" smtClean="0">
                          <a:solidFill>
                            <a:schemeClr val="tx1"/>
                          </a:solidFill>
                          <a:latin typeface="+mn-lt"/>
                          <a:ea typeface="+mn-ea"/>
                          <a:cs typeface="+mn-cs"/>
                        </a:rPr>
                        <a:t>(</a:t>
                      </a:r>
                      <a:r>
                        <a:rPr lang="en-US" sz="2800" b="0" i="0" u="none" strike="noStrike" kern="1200" baseline="0" dirty="0" smtClean="0">
                          <a:solidFill>
                            <a:schemeClr val="tx1"/>
                          </a:solidFill>
                          <a:latin typeface="+mn-lt"/>
                          <a:ea typeface="+mn-ea"/>
                          <a:cs typeface="+mn-cs"/>
                        </a:rPr>
                        <a:t>￢</a:t>
                      </a:r>
                      <a:r>
                        <a:rPr lang="en-US" sz="2800" b="0" i="1" u="none" strike="noStrike" kern="1200" baseline="0" dirty="0" smtClean="0">
                          <a:solidFill>
                            <a:schemeClr val="tx1"/>
                          </a:solidFill>
                          <a:latin typeface="+mn-lt"/>
                          <a:ea typeface="+mn-ea"/>
                          <a:cs typeface="+mn-cs"/>
                        </a:rPr>
                        <a:t>p </a:t>
                      </a:r>
                      <a:r>
                        <a:rPr lang="en-US" sz="2800" b="0" i="0" u="none" strike="noStrike" kern="1200" baseline="0" dirty="0" smtClean="0">
                          <a:solidFill>
                            <a:schemeClr val="tx1"/>
                          </a:solidFill>
                          <a:latin typeface="+mn-lt"/>
                          <a:ea typeface="+mn-ea"/>
                          <a:cs typeface="+mn-cs"/>
                        </a:rPr>
                        <a:t>∧￢</a:t>
                      </a:r>
                      <a:r>
                        <a:rPr lang="en-US" sz="2800" b="0" i="1" u="none" strike="noStrike" kern="1200" baseline="0" dirty="0" smtClean="0">
                          <a:solidFill>
                            <a:schemeClr val="tx1"/>
                          </a:solidFill>
                          <a:latin typeface="+mn-lt"/>
                          <a:ea typeface="+mn-ea"/>
                          <a:cs typeface="+mn-cs"/>
                        </a:rPr>
                        <a:t>q)</a:t>
                      </a:r>
                    </a:p>
                    <a:p>
                      <a:pPr>
                        <a:lnSpc>
                          <a:spcPct val="150000"/>
                        </a:lnSpc>
                      </a:pPr>
                      <a:r>
                        <a:rPr lang="en-US" sz="2800" b="0" i="0" u="none" strike="noStrike" kern="1200" baseline="0" dirty="0" smtClean="0">
                          <a:solidFill>
                            <a:schemeClr val="tx1"/>
                          </a:solidFill>
                          <a:latin typeface="+mn-lt"/>
                          <a:ea typeface="+mn-ea"/>
                          <a:cs typeface="+mn-cs"/>
                        </a:rPr>
                        <a:t>￢</a:t>
                      </a:r>
                      <a:r>
                        <a:rPr lang="en-US" sz="2800" b="0" i="1" u="none" strike="noStrike" kern="1200" baseline="0" dirty="0" smtClean="0">
                          <a:solidFill>
                            <a:schemeClr val="tx1"/>
                          </a:solidFill>
                          <a:latin typeface="+mn-lt"/>
                          <a:ea typeface="+mn-ea"/>
                          <a:cs typeface="+mn-cs"/>
                        </a:rPr>
                        <a:t>(p </a:t>
                      </a:r>
                      <a:r>
                        <a:rPr lang="en-US" sz="2800" b="0" i="0" u="none" strike="noStrike" kern="1200" baseline="0" dirty="0" smtClean="0">
                          <a:solidFill>
                            <a:schemeClr val="tx1"/>
                          </a:solidFill>
                          <a:latin typeface="+mn-lt"/>
                          <a:ea typeface="+mn-ea"/>
                          <a:cs typeface="+mn-cs"/>
                        </a:rPr>
                        <a:t>↔ </a:t>
                      </a:r>
                      <a:r>
                        <a:rPr lang="en-US" sz="2800" b="0" i="1" u="none" strike="noStrike" kern="1200" baseline="0" dirty="0" smtClean="0">
                          <a:solidFill>
                            <a:schemeClr val="tx1"/>
                          </a:solidFill>
                          <a:latin typeface="+mn-lt"/>
                          <a:ea typeface="+mn-ea"/>
                          <a:cs typeface="+mn-cs"/>
                        </a:rPr>
                        <a:t>q) </a:t>
                      </a:r>
                      <a:r>
                        <a:rPr lang="en-US" sz="2800" b="0" i="0" u="none" strike="noStrike" kern="1200" baseline="0" dirty="0" smtClean="0">
                          <a:solidFill>
                            <a:schemeClr val="tx1"/>
                          </a:solidFill>
                          <a:latin typeface="+mn-lt"/>
                          <a:ea typeface="+mn-ea"/>
                          <a:cs typeface="+mn-cs"/>
                        </a:rPr>
                        <a:t>≡ </a:t>
                      </a:r>
                      <a:r>
                        <a:rPr lang="en-US" sz="2800" b="0" i="1" u="none" strike="noStrike" kern="1200" baseline="0" dirty="0" smtClean="0">
                          <a:solidFill>
                            <a:schemeClr val="tx1"/>
                          </a:solidFill>
                          <a:latin typeface="+mn-lt"/>
                          <a:ea typeface="+mn-ea"/>
                          <a:cs typeface="+mn-cs"/>
                        </a:rPr>
                        <a:t>p </a:t>
                      </a:r>
                      <a:r>
                        <a:rPr lang="en-US" sz="2800" b="0" i="0" u="none" strike="noStrike" kern="1200" baseline="0" dirty="0" smtClean="0">
                          <a:solidFill>
                            <a:schemeClr val="tx1"/>
                          </a:solidFill>
                          <a:latin typeface="+mn-lt"/>
                          <a:ea typeface="+mn-ea"/>
                          <a:cs typeface="+mn-cs"/>
                        </a:rPr>
                        <a:t>↔￢</a:t>
                      </a:r>
                      <a:r>
                        <a:rPr lang="en-US" sz="2800" b="0" i="1" u="none" strike="noStrike" kern="1200" baseline="0" dirty="0" smtClean="0">
                          <a:solidFill>
                            <a:schemeClr val="tx1"/>
                          </a:solidFill>
                          <a:latin typeface="+mn-lt"/>
                          <a:ea typeface="+mn-ea"/>
                          <a:cs typeface="+mn-cs"/>
                        </a:rPr>
                        <a:t>q</a:t>
                      </a:r>
                      <a:endParaRPr kumimoji="0" lang="en-US" sz="28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T="45687" marB="45687"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bl>
          </a:graphicData>
        </a:graphic>
      </p:graphicFrame>
      <p:sp>
        <p:nvSpPr>
          <p:cNvPr id="5" name="Slide Number Placeholder 4"/>
          <p:cNvSpPr>
            <a:spLocks noGrp="1"/>
          </p:cNvSpPr>
          <p:nvPr>
            <p:ph type="sldNum" sz="quarter" idx="12"/>
          </p:nvPr>
        </p:nvSpPr>
        <p:spPr/>
        <p:txBody>
          <a:bodyPr/>
          <a:lstStyle/>
          <a:p>
            <a:pPr>
              <a:defRPr/>
            </a:pPr>
            <a:fld id="{752BD089-647E-4D9F-85D6-A45C70849896}" type="slidenum">
              <a:rPr lang="en-US"/>
              <a:pPr>
                <a:defRPr/>
              </a:pPr>
              <a:t>32</a:t>
            </a:fld>
            <a:endParaRPr lang="en-US"/>
          </a:p>
        </p:txBody>
      </p:sp>
    </p:spTree>
    <p:extLst>
      <p:ext uri="{BB962C8B-B14F-4D97-AF65-F5344CB8AC3E}">
        <p14:creationId xmlns:p14="http://schemas.microsoft.com/office/powerpoint/2010/main" val="4142797919"/>
      </p:ext>
    </p:extLst>
  </p:cSld>
  <p:clrMapOvr>
    <a:masterClrMapping/>
  </p:clrMapOvr>
  <p:transition>
    <p:split orient="vert" dir="in"/>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473075" y="1196975"/>
            <a:ext cx="8077200" cy="801688"/>
          </a:xfrm>
        </p:spPr>
        <p:txBody>
          <a:bodyPr/>
          <a:lstStyle/>
          <a:p>
            <a:r>
              <a:rPr lang="en-US" smtClean="0"/>
              <a:t>Why Know These Equivalences?</a:t>
            </a:r>
          </a:p>
        </p:txBody>
      </p:sp>
      <p:sp>
        <p:nvSpPr>
          <p:cNvPr id="29699" name="Rectangle 3"/>
          <p:cNvSpPr>
            <a:spLocks noGrp="1" noChangeArrowheads="1"/>
          </p:cNvSpPr>
          <p:nvPr>
            <p:ph type="body" idx="1"/>
          </p:nvPr>
        </p:nvSpPr>
        <p:spPr>
          <a:xfrm>
            <a:off x="685800" y="1981200"/>
            <a:ext cx="8077200" cy="4114800"/>
          </a:xfrm>
        </p:spPr>
        <p:txBody>
          <a:bodyPr/>
          <a:lstStyle/>
          <a:p>
            <a:pPr marL="457200" indent="-457200"/>
            <a:r>
              <a:rPr lang="en-US" smtClean="0"/>
              <a:t>Instead of using truth tables, we can use these equivalences to arrive to the same conclusion</a:t>
            </a:r>
          </a:p>
          <a:p>
            <a:pPr marL="457200" indent="-457200"/>
            <a:r>
              <a:rPr lang="en-US" smtClean="0"/>
              <a:t>Any good reasons for not using truth tables?</a:t>
            </a:r>
          </a:p>
        </p:txBody>
      </p:sp>
      <p:sp>
        <p:nvSpPr>
          <p:cNvPr id="4" name="Slide Number Placeholder 3"/>
          <p:cNvSpPr>
            <a:spLocks noGrp="1"/>
          </p:cNvSpPr>
          <p:nvPr>
            <p:ph type="sldNum" sz="quarter" idx="12"/>
          </p:nvPr>
        </p:nvSpPr>
        <p:spPr>
          <a:xfrm>
            <a:off x="4295775" y="71438"/>
            <a:ext cx="419100" cy="357187"/>
          </a:xfrm>
        </p:spPr>
        <p:txBody>
          <a:bodyPr/>
          <a:lstStyle/>
          <a:p>
            <a:pPr>
              <a:defRPr/>
            </a:pPr>
            <a:fld id="{541138A7-6DE3-4D43-8E17-4D1EEA7BFF81}" type="slidenum">
              <a:rPr/>
              <a:pPr>
                <a:defRPr/>
              </a:pPr>
              <a:t>33</a:t>
            </a:fld>
            <a:endParaRPr dirty="0"/>
          </a:p>
        </p:txBody>
      </p:sp>
    </p:spTree>
  </p:cSld>
  <p:clrMapOvr>
    <a:masterClrMapping/>
  </p:clrMapOvr>
  <p:transition>
    <p:split orient="vert" dir="in"/>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smtClean="0"/>
              <a:t>Examples</a:t>
            </a:r>
          </a:p>
        </p:txBody>
      </p:sp>
      <p:sp>
        <p:nvSpPr>
          <p:cNvPr id="30723" name="Rectangle 3"/>
          <p:cNvSpPr>
            <a:spLocks noGrp="1" noChangeArrowheads="1"/>
          </p:cNvSpPr>
          <p:nvPr>
            <p:ph type="body" idx="1"/>
          </p:nvPr>
        </p:nvSpPr>
        <p:spPr/>
        <p:txBody>
          <a:bodyPr/>
          <a:lstStyle/>
          <a:p>
            <a:pPr marL="457200" indent="-457200"/>
            <a:r>
              <a:rPr lang="en-US" smtClean="0"/>
              <a:t>Show that </a:t>
            </a:r>
            <a:r>
              <a:rPr lang="en-US" smtClean="0">
                <a:sym typeface="Symbol" pitchFamily="18" charset="2"/>
              </a:rPr>
              <a:t>(p(pq))  (p q)</a:t>
            </a:r>
          </a:p>
          <a:p>
            <a:pPr marL="457200" indent="-457200"/>
            <a:r>
              <a:rPr lang="en-US" smtClean="0">
                <a:sym typeface="Symbol" pitchFamily="18" charset="2"/>
              </a:rPr>
              <a:t>Show that (pq)  (pq)  (p q)</a:t>
            </a:r>
          </a:p>
          <a:p>
            <a:pPr marL="457200" indent="-457200"/>
            <a:r>
              <a:rPr lang="en-US" smtClean="0">
                <a:sym typeface="Symbol" pitchFamily="18" charset="2"/>
              </a:rPr>
              <a:t>Show that (pq)r is not equivalent to p(q r) </a:t>
            </a:r>
          </a:p>
          <a:p>
            <a:pPr marL="457200" indent="-457200"/>
            <a:endParaRPr lang="en-US" smtClean="0">
              <a:sym typeface="Symbol" pitchFamily="18" charset="2"/>
            </a:endParaRPr>
          </a:p>
        </p:txBody>
      </p:sp>
      <p:sp>
        <p:nvSpPr>
          <p:cNvPr id="4" name="Slide Number Placeholder 3"/>
          <p:cNvSpPr>
            <a:spLocks noGrp="1"/>
          </p:cNvSpPr>
          <p:nvPr>
            <p:ph type="sldNum" sz="quarter" idx="12"/>
          </p:nvPr>
        </p:nvSpPr>
        <p:spPr>
          <a:xfrm>
            <a:off x="4295775" y="71438"/>
            <a:ext cx="419100" cy="357187"/>
          </a:xfrm>
        </p:spPr>
        <p:txBody>
          <a:bodyPr/>
          <a:lstStyle/>
          <a:p>
            <a:pPr>
              <a:defRPr/>
            </a:pPr>
            <a:fld id="{CB656873-2675-4140-932B-7F839D7166C1}" type="slidenum">
              <a:rPr/>
              <a:pPr>
                <a:defRPr/>
              </a:pPr>
              <a:t>34</a:t>
            </a:fld>
            <a:endParaRPr dirty="0"/>
          </a:p>
        </p:txBody>
      </p:sp>
    </p:spTree>
  </p:cSld>
  <p:clrMapOvr>
    <a:masterClrMapping/>
  </p:clrMapOvr>
  <p:transition>
    <p:split orient="vert" dir="in"/>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 Activity</a:t>
            </a:r>
            <a:endParaRPr lang="en-US" dirty="0"/>
          </a:p>
        </p:txBody>
      </p:sp>
      <p:sp>
        <p:nvSpPr>
          <p:cNvPr id="3" name="Content Placeholder 2"/>
          <p:cNvSpPr>
            <a:spLocks noGrp="1"/>
          </p:cNvSpPr>
          <p:nvPr>
            <p:ph idx="1"/>
          </p:nvPr>
        </p:nvSpPr>
        <p:spPr/>
        <p:txBody>
          <a:bodyPr/>
          <a:lstStyle/>
          <a:p>
            <a:r>
              <a:rPr lang="en-US" dirty="0" smtClean="0"/>
              <a:t>Using equivalences to prove the correctness of a logical expression.</a:t>
            </a:r>
            <a:endParaRPr lang="en-US" dirty="0"/>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35</a:t>
            </a:fld>
            <a:endParaRPr lang="en-US" dirty="0"/>
          </a:p>
        </p:txBody>
      </p:sp>
    </p:spTree>
    <p:extLst>
      <p:ext uri="{BB962C8B-B14F-4D97-AF65-F5344CB8AC3E}">
        <p14:creationId xmlns:p14="http://schemas.microsoft.com/office/powerpoint/2010/main" val="1626471687"/>
      </p:ext>
    </p:extLst>
  </p:cSld>
  <p:clrMapOvr>
    <a:masterClrMapping/>
  </p:clrMapOvr>
  <p:transition>
    <p:split orient="vert" dir="in"/>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dirty="0" smtClean="0"/>
              <a:t>Section 1.4: Predicates and Quantifiers</a:t>
            </a:r>
          </a:p>
        </p:txBody>
      </p:sp>
      <p:sp>
        <p:nvSpPr>
          <p:cNvPr id="3" name="Content Placeholder 2"/>
          <p:cNvSpPr>
            <a:spLocks noGrp="1"/>
          </p:cNvSpPr>
          <p:nvPr>
            <p:ph idx="1"/>
          </p:nvPr>
        </p:nvSpPr>
        <p:spPr>
          <a:xfrm>
            <a:off x="495300" y="2441575"/>
            <a:ext cx="8253413" cy="3940175"/>
          </a:xfrm>
        </p:spPr>
        <p:txBody>
          <a:bodyPr>
            <a:normAutofit fontScale="92500" lnSpcReduction="10000"/>
          </a:bodyPr>
          <a:lstStyle/>
          <a:p>
            <a:pPr>
              <a:defRPr/>
            </a:pPr>
            <a:r>
              <a:rPr lang="en-US" dirty="0" smtClean="0"/>
              <a:t>Propositional logic, studied in Sections 1.1 and 1.2 cannot adequately express the meaning of statements in mathematics and in natural language.</a:t>
            </a:r>
          </a:p>
          <a:p>
            <a:pPr lvl="1">
              <a:defRPr/>
            </a:pPr>
            <a:r>
              <a:rPr lang="en-US" dirty="0" smtClean="0"/>
              <a:t>E.g., suppose that we know that “Every student at KFUPM has a computer account.” Are there any rules in propositional logic that can make us conclude the truth of the statement that “Ahmad, who is a student at KFUPM, has a computer account”</a:t>
            </a:r>
            <a:endParaRPr lang="en-US" dirty="0"/>
          </a:p>
        </p:txBody>
      </p:sp>
      <p:sp>
        <p:nvSpPr>
          <p:cNvPr id="4" name="Slide Number Placeholder 3"/>
          <p:cNvSpPr>
            <a:spLocks noGrp="1"/>
          </p:cNvSpPr>
          <p:nvPr>
            <p:ph type="sldNum" sz="quarter" idx="12"/>
          </p:nvPr>
        </p:nvSpPr>
        <p:spPr>
          <a:xfrm>
            <a:off x="4295775" y="71438"/>
            <a:ext cx="419100" cy="357187"/>
          </a:xfrm>
        </p:spPr>
        <p:txBody>
          <a:bodyPr/>
          <a:lstStyle/>
          <a:p>
            <a:pPr>
              <a:defRPr/>
            </a:pPr>
            <a:fld id="{07F12B5D-0B29-4AD1-B160-093ED3E4CAF0}" type="slidenum">
              <a:rPr/>
              <a:pPr>
                <a:defRPr/>
              </a:pPr>
              <a:t>36</a:t>
            </a:fld>
            <a:endParaRPr dirty="0"/>
          </a:p>
        </p:txBody>
      </p:sp>
    </p:spTree>
  </p:cSld>
  <p:clrMapOvr>
    <a:masterClrMapping/>
  </p:clrMapOvr>
  <p:transition>
    <p:split orient="vert" dir="in"/>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468313" y="866775"/>
            <a:ext cx="8351837" cy="762000"/>
          </a:xfrm>
        </p:spPr>
        <p:txBody>
          <a:bodyPr/>
          <a:lstStyle/>
          <a:p>
            <a:r>
              <a:rPr lang="en-US" sz="4000" smtClean="0"/>
              <a:t>Predicates</a:t>
            </a:r>
          </a:p>
        </p:txBody>
      </p:sp>
      <p:sp>
        <p:nvSpPr>
          <p:cNvPr id="32771" name="Rectangle 3"/>
          <p:cNvSpPr>
            <a:spLocks noGrp="1" noChangeArrowheads="1"/>
          </p:cNvSpPr>
          <p:nvPr>
            <p:ph type="body" idx="1"/>
          </p:nvPr>
        </p:nvSpPr>
        <p:spPr>
          <a:xfrm>
            <a:off x="685800" y="1727200"/>
            <a:ext cx="7772400" cy="4581525"/>
          </a:xfrm>
        </p:spPr>
        <p:txBody>
          <a:bodyPr/>
          <a:lstStyle/>
          <a:p>
            <a:pPr marL="457200" indent="-457200">
              <a:lnSpc>
                <a:spcPct val="80000"/>
              </a:lnSpc>
            </a:pPr>
            <a:r>
              <a:rPr lang="en-US" sz="2800" smtClean="0"/>
              <a:t>Predicates refer to a property that the subject(s) (variable(s)) of the statement has/have.</a:t>
            </a:r>
          </a:p>
          <a:p>
            <a:pPr marL="457200" indent="-457200">
              <a:lnSpc>
                <a:spcPct val="80000"/>
              </a:lnSpc>
            </a:pPr>
            <a:r>
              <a:rPr lang="en-US" sz="2800" smtClean="0"/>
              <a:t>Once value(s) has/have been assigned to the variable(s), the predicate becomes a proposition.</a:t>
            </a:r>
          </a:p>
          <a:p>
            <a:pPr marL="457200" indent="-457200">
              <a:lnSpc>
                <a:spcPct val="80000"/>
              </a:lnSpc>
            </a:pPr>
            <a:r>
              <a:rPr lang="en-US" sz="2800" smtClean="0"/>
              <a:t>Examples</a:t>
            </a:r>
          </a:p>
          <a:p>
            <a:pPr marL="1028700" lvl="1" indent="-457200">
              <a:lnSpc>
                <a:spcPct val="65000"/>
              </a:lnSpc>
            </a:pPr>
            <a:r>
              <a:rPr lang="en-US" sz="2500" smtClean="0"/>
              <a:t>P(x) </a:t>
            </a:r>
            <a:r>
              <a:rPr lang="en-US" sz="2500" smtClean="0">
                <a:sym typeface="Symbol" pitchFamily="18" charset="2"/>
              </a:rPr>
              <a:t></a:t>
            </a:r>
            <a:r>
              <a:rPr lang="en-US" sz="2500" smtClean="0"/>
              <a:t> x &gt; 1</a:t>
            </a:r>
          </a:p>
          <a:p>
            <a:pPr marL="1028700" lvl="1" indent="-457200">
              <a:lnSpc>
                <a:spcPct val="65000"/>
              </a:lnSpc>
            </a:pPr>
            <a:r>
              <a:rPr lang="en-US" sz="2500" smtClean="0"/>
              <a:t>Q(x,y) </a:t>
            </a:r>
            <a:r>
              <a:rPr lang="en-US" sz="2500" smtClean="0">
                <a:sym typeface="Symbol" pitchFamily="18" charset="2"/>
              </a:rPr>
              <a:t> </a:t>
            </a:r>
            <a:r>
              <a:rPr lang="en-US" sz="2500" smtClean="0"/>
              <a:t> x = y – 5</a:t>
            </a:r>
          </a:p>
          <a:p>
            <a:pPr marL="1028700" lvl="1" indent="-457200">
              <a:lnSpc>
                <a:spcPct val="65000"/>
              </a:lnSpc>
            </a:pPr>
            <a:r>
              <a:rPr lang="en-US" sz="2500" smtClean="0"/>
              <a:t>R(x,y,z) </a:t>
            </a:r>
            <a:r>
              <a:rPr lang="en-US" sz="2500" smtClean="0">
                <a:sym typeface="Symbol" pitchFamily="18" charset="2"/>
              </a:rPr>
              <a:t> z &gt; x – y</a:t>
            </a:r>
          </a:p>
          <a:p>
            <a:pPr marL="1028700" lvl="1" indent="-457200">
              <a:lnSpc>
                <a:spcPct val="65000"/>
              </a:lnSpc>
            </a:pPr>
            <a:r>
              <a:rPr lang="en-US" sz="2500" b="1" smtClean="0">
                <a:latin typeface="Courier New" pitchFamily="49" charset="0"/>
                <a:cs typeface="Courier New" pitchFamily="49" charset="0"/>
                <a:sym typeface="Symbol" pitchFamily="18" charset="2"/>
              </a:rPr>
              <a:t>if</a:t>
            </a:r>
            <a:r>
              <a:rPr lang="en-US" sz="2500" smtClean="0">
                <a:latin typeface="Courier New" pitchFamily="49" charset="0"/>
                <a:cs typeface="Courier New" pitchFamily="49" charset="0"/>
                <a:sym typeface="Symbol" pitchFamily="18" charset="2"/>
              </a:rPr>
              <a:t> P(x) </a:t>
            </a:r>
            <a:r>
              <a:rPr lang="en-US" sz="2500" b="1" smtClean="0">
                <a:latin typeface="Courier New" pitchFamily="49" charset="0"/>
                <a:cs typeface="Courier New" pitchFamily="49" charset="0"/>
                <a:sym typeface="Symbol" pitchFamily="18" charset="2"/>
              </a:rPr>
              <a:t>then</a:t>
            </a:r>
          </a:p>
          <a:p>
            <a:pPr marL="1028700" lvl="1" indent="-457200">
              <a:lnSpc>
                <a:spcPct val="65000"/>
              </a:lnSpc>
              <a:buFontTx/>
              <a:buNone/>
            </a:pPr>
            <a:r>
              <a:rPr lang="en-US" sz="2500" smtClean="0">
                <a:latin typeface="Courier New" pitchFamily="49" charset="0"/>
                <a:cs typeface="Courier New" pitchFamily="49" charset="0"/>
                <a:sym typeface="Symbol" pitchFamily="18" charset="2"/>
              </a:rPr>
              <a:t>	   x = x - 1;</a:t>
            </a:r>
          </a:p>
          <a:p>
            <a:pPr marL="1028700" lvl="1" indent="-457200">
              <a:lnSpc>
                <a:spcPct val="65000"/>
              </a:lnSpc>
              <a:buFontTx/>
              <a:buNone/>
            </a:pPr>
            <a:r>
              <a:rPr lang="en-US" sz="2500" smtClean="0">
                <a:latin typeface="Courier New" pitchFamily="49" charset="0"/>
                <a:cs typeface="Courier New" pitchFamily="49" charset="0"/>
                <a:sym typeface="Symbol" pitchFamily="18" charset="2"/>
              </a:rPr>
              <a:t>   </a:t>
            </a:r>
            <a:r>
              <a:rPr lang="en-US" sz="2500" b="1" smtClean="0">
                <a:latin typeface="Courier New" pitchFamily="49" charset="0"/>
                <a:cs typeface="Courier New" pitchFamily="49" charset="0"/>
                <a:sym typeface="Symbol" pitchFamily="18" charset="2"/>
              </a:rPr>
              <a:t>else</a:t>
            </a:r>
          </a:p>
          <a:p>
            <a:pPr marL="1028700" lvl="1" indent="-457200">
              <a:lnSpc>
                <a:spcPct val="65000"/>
              </a:lnSpc>
              <a:buFontTx/>
              <a:buNone/>
            </a:pPr>
            <a:r>
              <a:rPr lang="en-US" sz="2500" smtClean="0">
                <a:latin typeface="Courier New" pitchFamily="49" charset="0"/>
                <a:cs typeface="Courier New" pitchFamily="49" charset="0"/>
                <a:sym typeface="Symbol" pitchFamily="18" charset="2"/>
              </a:rPr>
              <a:t>      x = x</a:t>
            </a:r>
            <a:r>
              <a:rPr lang="en-US" sz="2500" baseline="30000" smtClean="0">
                <a:latin typeface="Courier New" pitchFamily="49" charset="0"/>
                <a:cs typeface="Courier New" pitchFamily="49" charset="0"/>
                <a:sym typeface="Symbol" pitchFamily="18" charset="2"/>
              </a:rPr>
              <a:t>2</a:t>
            </a:r>
            <a:r>
              <a:rPr lang="en-US" sz="2500" smtClean="0">
                <a:latin typeface="Courier New" pitchFamily="49" charset="0"/>
                <a:cs typeface="Courier New" pitchFamily="49" charset="0"/>
                <a:sym typeface="Symbol" pitchFamily="18" charset="2"/>
              </a:rPr>
              <a:t>;</a:t>
            </a:r>
            <a:endParaRPr lang="en-US" sz="2500" baseline="30000" smtClean="0">
              <a:latin typeface="Courier New" pitchFamily="49" charset="0"/>
              <a:cs typeface="Courier New" pitchFamily="49" charset="0"/>
              <a:sym typeface="Symbol" pitchFamily="18" charset="2"/>
            </a:endParaRPr>
          </a:p>
          <a:p>
            <a:pPr marL="1028700" lvl="1" indent="-457200">
              <a:lnSpc>
                <a:spcPct val="65000"/>
              </a:lnSpc>
              <a:buFontTx/>
              <a:buNone/>
            </a:pPr>
            <a:r>
              <a:rPr lang="en-US" sz="2500" smtClean="0">
                <a:latin typeface="Courier New" pitchFamily="49" charset="0"/>
                <a:cs typeface="Courier New" pitchFamily="49" charset="0"/>
                <a:sym typeface="Symbol" pitchFamily="18" charset="2"/>
              </a:rPr>
              <a:t>   </a:t>
            </a:r>
            <a:r>
              <a:rPr lang="en-US" sz="2500" b="1" smtClean="0">
                <a:latin typeface="Courier New" pitchFamily="49" charset="0"/>
                <a:cs typeface="Courier New" pitchFamily="49" charset="0"/>
                <a:sym typeface="Symbol" pitchFamily="18" charset="2"/>
              </a:rPr>
              <a:t>end if</a:t>
            </a:r>
            <a:r>
              <a:rPr lang="en-US" sz="2500" smtClean="0">
                <a:latin typeface="Courier New" pitchFamily="49" charset="0"/>
                <a:cs typeface="Courier New" pitchFamily="49" charset="0"/>
                <a:sym typeface="Symbol" pitchFamily="18" charset="2"/>
              </a:rPr>
              <a:t>;</a:t>
            </a:r>
          </a:p>
        </p:txBody>
      </p:sp>
      <p:sp>
        <p:nvSpPr>
          <p:cNvPr id="4" name="Slide Number Placeholder 3"/>
          <p:cNvSpPr>
            <a:spLocks noGrp="1"/>
          </p:cNvSpPr>
          <p:nvPr>
            <p:ph type="sldNum" sz="quarter" idx="12"/>
          </p:nvPr>
        </p:nvSpPr>
        <p:spPr>
          <a:xfrm>
            <a:off x="4295775" y="71438"/>
            <a:ext cx="419100" cy="357187"/>
          </a:xfrm>
        </p:spPr>
        <p:txBody>
          <a:bodyPr/>
          <a:lstStyle/>
          <a:p>
            <a:pPr>
              <a:defRPr/>
            </a:pPr>
            <a:fld id="{8745FCAE-21E1-4874-B614-75DC5DE49F85}" type="slidenum">
              <a:rPr/>
              <a:pPr>
                <a:defRPr/>
              </a:pPr>
              <a:t>37</a:t>
            </a:fld>
            <a:endParaRPr dirty="0"/>
          </a:p>
        </p:txBody>
      </p:sp>
    </p:spTree>
  </p:cSld>
  <p:clrMapOvr>
    <a:masterClrMapping/>
  </p:clrMapOvr>
  <p:transition>
    <p:split orient="vert" dir="in"/>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685800" y="908050"/>
            <a:ext cx="7772400" cy="762000"/>
          </a:xfrm>
        </p:spPr>
        <p:txBody>
          <a:bodyPr/>
          <a:lstStyle/>
          <a:p>
            <a:r>
              <a:rPr lang="en-US" smtClean="0"/>
              <a:t>Quantifiers</a:t>
            </a:r>
          </a:p>
        </p:txBody>
      </p:sp>
      <p:sp>
        <p:nvSpPr>
          <p:cNvPr id="28675" name="Rectangle 3"/>
          <p:cNvSpPr>
            <a:spLocks noGrp="1" noChangeArrowheads="1"/>
          </p:cNvSpPr>
          <p:nvPr>
            <p:ph type="body" idx="1"/>
          </p:nvPr>
        </p:nvSpPr>
        <p:spPr>
          <a:xfrm>
            <a:off x="539750" y="1651000"/>
            <a:ext cx="8134350" cy="4946650"/>
          </a:xfrm>
        </p:spPr>
        <p:txBody>
          <a:bodyPr>
            <a:normAutofit lnSpcReduction="10000"/>
          </a:bodyPr>
          <a:lstStyle/>
          <a:p>
            <a:pPr marL="457200" indent="-457200">
              <a:defRPr/>
            </a:pPr>
            <a:r>
              <a:rPr lang="en-US" dirty="0" smtClean="0"/>
              <a:t>Universal quantification of P(x) is the proposition “P(x) is true for all values of x in the universe of discourse (domain of x)” which is denoted by </a:t>
            </a:r>
          </a:p>
          <a:p>
            <a:pPr marL="457200" indent="-457200">
              <a:buFontTx/>
              <a:buNone/>
              <a:defRPr/>
            </a:pPr>
            <a:r>
              <a:rPr lang="en-US" dirty="0" smtClean="0">
                <a:sym typeface="Symbol" pitchFamily="18" charset="2"/>
              </a:rPr>
              <a:t>		x P(x)</a:t>
            </a:r>
          </a:p>
          <a:p>
            <a:pPr marL="457200" indent="-457200">
              <a:defRPr/>
            </a:pPr>
            <a:r>
              <a:rPr lang="en-US" dirty="0" smtClean="0">
                <a:sym typeface="Symbol" pitchFamily="18" charset="2"/>
              </a:rPr>
              <a:t>Existential quantification of P(x) is the proposition: “There exists an element x in the universe of discourse (domain of x) such that P(x) is true” which is denoted by</a:t>
            </a:r>
          </a:p>
          <a:p>
            <a:pPr marL="457200" indent="-457200">
              <a:buFontTx/>
              <a:buNone/>
              <a:defRPr/>
            </a:pPr>
            <a:r>
              <a:rPr lang="en-US" dirty="0" smtClean="0">
                <a:sym typeface="Symbol" pitchFamily="18" charset="2"/>
              </a:rPr>
              <a:t>	     x P(x)</a:t>
            </a:r>
            <a:endParaRPr lang="en-US" dirty="0" smtClean="0"/>
          </a:p>
        </p:txBody>
      </p:sp>
      <p:sp>
        <p:nvSpPr>
          <p:cNvPr id="4" name="Slide Number Placeholder 3"/>
          <p:cNvSpPr>
            <a:spLocks noGrp="1"/>
          </p:cNvSpPr>
          <p:nvPr>
            <p:ph type="sldNum" sz="quarter" idx="12"/>
          </p:nvPr>
        </p:nvSpPr>
        <p:spPr>
          <a:xfrm>
            <a:off x="4295775" y="71438"/>
            <a:ext cx="419100" cy="357187"/>
          </a:xfrm>
        </p:spPr>
        <p:txBody>
          <a:bodyPr/>
          <a:lstStyle/>
          <a:p>
            <a:pPr>
              <a:defRPr/>
            </a:pPr>
            <a:fld id="{3A7C17A4-4D36-4FD6-8246-F9446698FCDB}" type="slidenum">
              <a:rPr/>
              <a:pPr>
                <a:defRPr/>
              </a:pPr>
              <a:t>38</a:t>
            </a:fld>
            <a:endParaRPr dirty="0"/>
          </a:p>
        </p:txBody>
      </p:sp>
    </p:spTree>
  </p:cSld>
  <p:clrMapOvr>
    <a:masterClrMapping/>
  </p:clrMapOvr>
  <p:transition>
    <p:split orient="vert" dir="in"/>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684213" y="1100138"/>
            <a:ext cx="7772400" cy="457200"/>
          </a:xfrm>
        </p:spPr>
        <p:txBody>
          <a:bodyPr/>
          <a:lstStyle/>
          <a:p>
            <a:r>
              <a:rPr lang="en-US" sz="4000" smtClean="0"/>
              <a:t>Examples</a:t>
            </a:r>
          </a:p>
        </p:txBody>
      </p:sp>
      <p:sp>
        <p:nvSpPr>
          <p:cNvPr id="29699" name="Rectangle 3"/>
          <p:cNvSpPr>
            <a:spLocks noGrp="1" noChangeArrowheads="1"/>
          </p:cNvSpPr>
          <p:nvPr>
            <p:ph type="body" idx="1"/>
          </p:nvPr>
        </p:nvSpPr>
        <p:spPr>
          <a:xfrm>
            <a:off x="152400" y="1787525"/>
            <a:ext cx="8883650" cy="4954588"/>
          </a:xfrm>
        </p:spPr>
        <p:txBody>
          <a:bodyPr>
            <a:normAutofit lnSpcReduction="10000"/>
          </a:bodyPr>
          <a:lstStyle/>
          <a:p>
            <a:pPr marL="457200" indent="-457200">
              <a:defRPr/>
            </a:pPr>
            <a:r>
              <a:rPr lang="en-US" sz="2800" dirty="0" smtClean="0"/>
              <a:t>Express the following statement using proper quantification</a:t>
            </a:r>
          </a:p>
          <a:p>
            <a:pPr marL="1028700" lvl="1" indent="-457200">
              <a:defRPr/>
            </a:pPr>
            <a:r>
              <a:rPr lang="en-US" sz="2400" dirty="0" smtClean="0"/>
              <a:t>Every student in this class has studied calculus</a:t>
            </a:r>
          </a:p>
          <a:p>
            <a:pPr marL="457200" indent="-457200">
              <a:defRPr/>
            </a:pPr>
            <a:r>
              <a:rPr lang="en-US" sz="2800" dirty="0" smtClean="0"/>
              <a:t>Question 7 </a:t>
            </a:r>
            <a:r>
              <a:rPr lang="en-US" sz="2800" dirty="0" err="1" smtClean="0"/>
              <a:t>pp</a:t>
            </a:r>
            <a:r>
              <a:rPr lang="en-US" sz="2800" dirty="0" smtClean="0"/>
              <a:t> 50</a:t>
            </a:r>
          </a:p>
          <a:p>
            <a:pPr marL="1028700" lvl="1" indent="-457200">
              <a:defRPr/>
            </a:pPr>
            <a:r>
              <a:rPr lang="en-US" sz="2400" dirty="0" smtClean="0"/>
              <a:t>P(x) </a:t>
            </a:r>
            <a:r>
              <a:rPr lang="en-US" sz="2400" dirty="0" smtClean="0">
                <a:sym typeface="Symbol" pitchFamily="18" charset="2"/>
              </a:rPr>
              <a:t> x can speak Russian</a:t>
            </a:r>
          </a:p>
          <a:p>
            <a:pPr marL="1028700" lvl="1" indent="-457200">
              <a:defRPr/>
            </a:pPr>
            <a:r>
              <a:rPr lang="en-US" sz="2400" dirty="0" smtClean="0">
                <a:sym typeface="Symbol" pitchFamily="18" charset="2"/>
              </a:rPr>
              <a:t>Q(x)  x knows C++</a:t>
            </a:r>
          </a:p>
          <a:p>
            <a:pPr marL="1028700" lvl="1" indent="-457200">
              <a:defRPr/>
            </a:pPr>
            <a:r>
              <a:rPr lang="en-US" sz="2400" dirty="0" smtClean="0">
                <a:sym typeface="Symbol" pitchFamily="18" charset="2"/>
              </a:rPr>
              <a:t>For the universe of discourse “all students at your school”</a:t>
            </a:r>
          </a:p>
          <a:p>
            <a:pPr marL="1619250" lvl="2" indent="-476250">
              <a:defRPr/>
            </a:pPr>
            <a:r>
              <a:rPr lang="en-US" sz="2000" dirty="0" smtClean="0">
                <a:sym typeface="Symbol" pitchFamily="18" charset="2"/>
              </a:rPr>
              <a:t>There is a student at your school who can speak Russian and who knows C++</a:t>
            </a:r>
          </a:p>
          <a:p>
            <a:pPr marL="1619250" lvl="2" indent="-476250">
              <a:defRPr/>
            </a:pPr>
            <a:r>
              <a:rPr lang="en-US" sz="2000" dirty="0" smtClean="0">
                <a:sym typeface="Symbol" pitchFamily="18" charset="2"/>
              </a:rPr>
              <a:t>There is a student at your school who can speak Russian but who doesn’t know C++</a:t>
            </a:r>
          </a:p>
          <a:p>
            <a:pPr marL="1619250" lvl="2" indent="-476250">
              <a:defRPr/>
            </a:pPr>
            <a:r>
              <a:rPr lang="en-US" sz="2000" dirty="0" smtClean="0">
                <a:sym typeface="Symbol" pitchFamily="18" charset="2"/>
              </a:rPr>
              <a:t>Every student at your school either can speak Russian or knows C++</a:t>
            </a:r>
          </a:p>
          <a:p>
            <a:pPr marL="1619250" lvl="2" indent="-476250">
              <a:defRPr/>
            </a:pPr>
            <a:r>
              <a:rPr lang="en-US" sz="2000" dirty="0" smtClean="0">
                <a:sym typeface="Symbol" pitchFamily="18" charset="2"/>
              </a:rPr>
              <a:t>No student at your school can speak Russian or knows C++</a:t>
            </a:r>
          </a:p>
        </p:txBody>
      </p:sp>
      <p:sp>
        <p:nvSpPr>
          <p:cNvPr id="4" name="Slide Number Placeholder 3"/>
          <p:cNvSpPr>
            <a:spLocks noGrp="1"/>
          </p:cNvSpPr>
          <p:nvPr>
            <p:ph type="sldNum" sz="quarter" idx="12"/>
          </p:nvPr>
        </p:nvSpPr>
        <p:spPr>
          <a:xfrm>
            <a:off x="4295775" y="71438"/>
            <a:ext cx="419100" cy="357187"/>
          </a:xfrm>
        </p:spPr>
        <p:txBody>
          <a:bodyPr/>
          <a:lstStyle/>
          <a:p>
            <a:pPr>
              <a:defRPr/>
            </a:pPr>
            <a:fld id="{9854E0FE-8BC0-4972-B8B6-7F4EDC6C9859}" type="slidenum">
              <a:rPr/>
              <a:pPr>
                <a:defRPr/>
              </a:pPr>
              <a:t>39</a:t>
            </a:fld>
            <a:endParaRPr dirty="0"/>
          </a:p>
        </p:txBody>
      </p:sp>
    </p:spTree>
  </p:cSld>
  <p:clrMapOvr>
    <a:masterClrMapping/>
  </p:clrMapOvr>
  <p:transition>
    <p:split orient="vert" dir="in"/>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smtClean="0"/>
              <a:t>Compound Propositions</a:t>
            </a:r>
          </a:p>
        </p:txBody>
      </p:sp>
      <p:sp>
        <p:nvSpPr>
          <p:cNvPr id="10243" name="Rectangle 3"/>
          <p:cNvSpPr>
            <a:spLocks noGrp="1" noChangeArrowheads="1"/>
          </p:cNvSpPr>
          <p:nvPr>
            <p:ph type="body" idx="1"/>
          </p:nvPr>
        </p:nvSpPr>
        <p:spPr/>
        <p:txBody>
          <a:bodyPr/>
          <a:lstStyle/>
          <a:p>
            <a:pPr>
              <a:lnSpc>
                <a:spcPct val="90000"/>
              </a:lnSpc>
            </a:pPr>
            <a:r>
              <a:rPr lang="en-US" dirty="0" smtClean="0"/>
              <a:t>Compound propositions are formed from single propositions using logical operators</a:t>
            </a:r>
          </a:p>
          <a:p>
            <a:pPr lvl="1">
              <a:lnSpc>
                <a:spcPct val="90000"/>
              </a:lnSpc>
            </a:pPr>
            <a:r>
              <a:rPr lang="en-US" dirty="0" smtClean="0"/>
              <a:t>Negation</a:t>
            </a:r>
          </a:p>
          <a:p>
            <a:pPr lvl="1">
              <a:lnSpc>
                <a:spcPct val="90000"/>
              </a:lnSpc>
            </a:pPr>
            <a:r>
              <a:rPr lang="en-US" dirty="0" smtClean="0"/>
              <a:t>Conjunction</a:t>
            </a:r>
          </a:p>
          <a:p>
            <a:pPr lvl="1">
              <a:lnSpc>
                <a:spcPct val="90000"/>
              </a:lnSpc>
            </a:pPr>
            <a:r>
              <a:rPr lang="en-US" dirty="0" smtClean="0"/>
              <a:t>Disjunction</a:t>
            </a:r>
          </a:p>
          <a:p>
            <a:pPr lvl="1">
              <a:lnSpc>
                <a:spcPct val="90000"/>
              </a:lnSpc>
            </a:pPr>
            <a:r>
              <a:rPr lang="en-US" dirty="0" smtClean="0"/>
              <a:t>Exclusive or</a:t>
            </a:r>
          </a:p>
          <a:p>
            <a:pPr lvl="1">
              <a:lnSpc>
                <a:spcPct val="90000"/>
              </a:lnSpc>
            </a:pPr>
            <a:r>
              <a:rPr lang="en-US" dirty="0" smtClean="0"/>
              <a:t>Implication</a:t>
            </a:r>
          </a:p>
          <a:p>
            <a:pPr lvl="1">
              <a:lnSpc>
                <a:spcPct val="90000"/>
              </a:lnSpc>
            </a:pPr>
            <a:r>
              <a:rPr lang="en-US" dirty="0" err="1" smtClean="0"/>
              <a:t>Biconditional</a:t>
            </a:r>
            <a:endParaRPr lang="en-US" dirty="0" smtClean="0"/>
          </a:p>
        </p:txBody>
      </p:sp>
      <p:sp>
        <p:nvSpPr>
          <p:cNvPr id="4" name="Slide Number Placeholder 3"/>
          <p:cNvSpPr>
            <a:spLocks noGrp="1"/>
          </p:cNvSpPr>
          <p:nvPr>
            <p:ph type="sldNum" sz="quarter" idx="12"/>
          </p:nvPr>
        </p:nvSpPr>
        <p:spPr>
          <a:xfrm>
            <a:off x="4295775" y="71438"/>
            <a:ext cx="419100" cy="357187"/>
          </a:xfrm>
        </p:spPr>
        <p:txBody>
          <a:bodyPr/>
          <a:lstStyle/>
          <a:p>
            <a:pPr>
              <a:defRPr/>
            </a:pPr>
            <a:fld id="{5B25A7D4-157A-4B61-9B46-A312D80CBE30}" type="slidenum">
              <a:rPr/>
              <a:pPr>
                <a:defRPr/>
              </a:pPr>
              <a:t>4</a:t>
            </a:fld>
            <a:endParaRPr dirty="0"/>
          </a:p>
        </p:txBody>
      </p:sp>
    </p:spTree>
  </p:cSld>
  <p:clrMapOvr>
    <a:masterClrMapping/>
  </p:clrMapOvr>
  <p:transition>
    <p:split orient="vert" dir="in"/>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 Activity</a:t>
            </a:r>
            <a:endParaRPr lang="en-US" dirty="0"/>
          </a:p>
        </p:txBody>
      </p:sp>
      <p:sp>
        <p:nvSpPr>
          <p:cNvPr id="3" name="Content Placeholder 2"/>
          <p:cNvSpPr>
            <a:spLocks noGrp="1"/>
          </p:cNvSpPr>
          <p:nvPr>
            <p:ph idx="1"/>
          </p:nvPr>
        </p:nvSpPr>
        <p:spPr/>
        <p:txBody>
          <a:bodyPr/>
          <a:lstStyle/>
          <a:p>
            <a:r>
              <a:rPr lang="en-US" dirty="0" smtClean="0"/>
              <a:t>Translating English Sentences into quantified logical expressions </a:t>
            </a:r>
            <a:endParaRPr lang="en-US" dirty="0"/>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40</a:t>
            </a:fld>
            <a:endParaRPr lang="en-US" dirty="0"/>
          </a:p>
        </p:txBody>
      </p:sp>
    </p:spTree>
    <p:extLst>
      <p:ext uri="{BB962C8B-B14F-4D97-AF65-F5344CB8AC3E}">
        <p14:creationId xmlns:p14="http://schemas.microsoft.com/office/powerpoint/2010/main" val="2863054835"/>
      </p:ext>
    </p:extLst>
  </p:cSld>
  <p:clrMapOvr>
    <a:masterClrMapping/>
  </p:clrMapOvr>
  <p:transition>
    <p:split orient="vert" dir="in"/>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US" smtClean="0"/>
              <a:t>Scientific Joke</a:t>
            </a:r>
          </a:p>
        </p:txBody>
      </p:sp>
      <p:sp>
        <p:nvSpPr>
          <p:cNvPr id="36867" name="Rectangle 3"/>
          <p:cNvSpPr>
            <a:spLocks noGrp="1" noChangeArrowheads="1"/>
          </p:cNvSpPr>
          <p:nvPr>
            <p:ph type="body" idx="1"/>
          </p:nvPr>
        </p:nvSpPr>
        <p:spPr/>
        <p:txBody>
          <a:bodyPr/>
          <a:lstStyle/>
          <a:p>
            <a:pPr>
              <a:lnSpc>
                <a:spcPct val="80000"/>
              </a:lnSpc>
            </a:pPr>
            <a:r>
              <a:rPr lang="en-US" sz="2400" smtClean="0"/>
              <a:t>An astronomer, a physicist and a mathematician (it is said) were holidaying in Scotland. Glancing from a train window, they observed a black sheep in the middle of a field.</a:t>
            </a:r>
          </a:p>
          <a:p>
            <a:pPr>
              <a:lnSpc>
                <a:spcPct val="80000"/>
              </a:lnSpc>
            </a:pPr>
            <a:r>
              <a:rPr lang="en-US" sz="2400" smtClean="0"/>
              <a:t>The astronomer said: "How interesting, all scottish sheep are black!"</a:t>
            </a:r>
          </a:p>
          <a:p>
            <a:pPr>
              <a:lnSpc>
                <a:spcPct val="80000"/>
              </a:lnSpc>
            </a:pPr>
            <a:r>
              <a:rPr lang="en-US" sz="2400" smtClean="0"/>
              <a:t>To which the physicist responded, "No, no! Some Scottish sheep are black!" </a:t>
            </a:r>
          </a:p>
          <a:p>
            <a:pPr>
              <a:lnSpc>
                <a:spcPct val="80000"/>
              </a:lnSpc>
            </a:pPr>
            <a:r>
              <a:rPr lang="en-US" sz="2400" smtClean="0"/>
              <a:t>The mathematician gazed heavenward in supplication, and then intoned, "In Scotland there exists at least one field, containing at least one sheep, </a:t>
            </a:r>
            <a:r>
              <a:rPr lang="en-US" sz="2400" i="1" smtClean="0"/>
              <a:t>at least one side of which is black.</a:t>
            </a:r>
            <a:r>
              <a:rPr lang="en-US" sz="2400" smtClean="0"/>
              <a:t>"</a:t>
            </a:r>
            <a:br>
              <a:rPr lang="en-US" sz="2400" smtClean="0"/>
            </a:br>
            <a:endParaRPr lang="en-US" sz="2400" smtClean="0"/>
          </a:p>
        </p:txBody>
      </p:sp>
      <p:sp>
        <p:nvSpPr>
          <p:cNvPr id="4" name="Slide Number Placeholder 3"/>
          <p:cNvSpPr>
            <a:spLocks noGrp="1"/>
          </p:cNvSpPr>
          <p:nvPr>
            <p:ph type="sldNum" sz="quarter" idx="12"/>
          </p:nvPr>
        </p:nvSpPr>
        <p:spPr>
          <a:xfrm>
            <a:off x="4295775" y="71438"/>
            <a:ext cx="419100" cy="357187"/>
          </a:xfrm>
        </p:spPr>
        <p:txBody>
          <a:bodyPr/>
          <a:lstStyle/>
          <a:p>
            <a:pPr>
              <a:defRPr/>
            </a:pPr>
            <a:fld id="{6F94065E-DBAF-4100-BBB7-C310553ACDFD}" type="slidenum">
              <a:rPr/>
              <a:pPr>
                <a:defRPr/>
              </a:pPr>
              <a:t>41</a:t>
            </a:fld>
            <a:endParaRPr dirty="0"/>
          </a:p>
        </p:txBody>
      </p:sp>
    </p:spTree>
  </p:cSld>
  <p:clrMapOvr>
    <a:masterClrMapping/>
  </p:clrMapOvr>
  <p:transition>
    <p:split orient="vert" dir="in"/>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473075" y="1125538"/>
            <a:ext cx="8077200" cy="844550"/>
          </a:xfrm>
        </p:spPr>
        <p:txBody>
          <a:bodyPr/>
          <a:lstStyle/>
          <a:p>
            <a:r>
              <a:rPr lang="en-US" smtClean="0"/>
              <a:t>Truth of Quantifiers</a:t>
            </a:r>
          </a:p>
        </p:txBody>
      </p:sp>
      <p:graphicFrame>
        <p:nvGraphicFramePr>
          <p:cNvPr id="161795" name="Group 3"/>
          <p:cNvGraphicFramePr>
            <a:graphicFrameLocks noGrp="1"/>
          </p:cNvGraphicFramePr>
          <p:nvPr>
            <p:extLst>
              <p:ext uri="{D42A27DB-BD31-4B8C-83A1-F6EECF244321}">
                <p14:modId xmlns:p14="http://schemas.microsoft.com/office/powerpoint/2010/main" val="1410338003"/>
              </p:ext>
            </p:extLst>
          </p:nvPr>
        </p:nvGraphicFramePr>
        <p:xfrm>
          <a:off x="683568" y="2492896"/>
          <a:ext cx="8001000" cy="2989263"/>
        </p:xfrm>
        <a:graphic>
          <a:graphicData uri="http://schemas.openxmlformats.org/drawingml/2006/table">
            <a:tbl>
              <a:tblPr/>
              <a:tblGrid>
                <a:gridCol w="1752600">
                  <a:extLst>
                    <a:ext uri="{9D8B030D-6E8A-4147-A177-3AD203B41FA5}">
                      <a16:colId xmlns:a16="http://schemas.microsoft.com/office/drawing/2014/main" val="20000"/>
                    </a:ext>
                  </a:extLst>
                </a:gridCol>
                <a:gridCol w="2971800">
                  <a:extLst>
                    <a:ext uri="{9D8B030D-6E8A-4147-A177-3AD203B41FA5}">
                      <a16:colId xmlns:a16="http://schemas.microsoft.com/office/drawing/2014/main" val="20001"/>
                    </a:ext>
                  </a:extLst>
                </a:gridCol>
                <a:gridCol w="3276600">
                  <a:extLst>
                    <a:ext uri="{9D8B030D-6E8A-4147-A177-3AD203B41FA5}">
                      <a16:colId xmlns:a16="http://schemas.microsoft.com/office/drawing/2014/main" val="20002"/>
                    </a:ext>
                  </a:extLst>
                </a:gridCol>
              </a:tblGrid>
              <a:tr h="6381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cs typeface="Times New Roman" pitchFamily="18" charset="0"/>
                        </a:rPr>
                        <a:t>Statement</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When True?</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When False?</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1763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900" b="0" i="0" u="none" strike="noStrike" cap="none" normalizeH="0" baseline="0" smtClean="0">
                          <a:ln>
                            <a:noFill/>
                          </a:ln>
                          <a:solidFill>
                            <a:schemeClr val="tx1"/>
                          </a:solidFill>
                          <a:effectLst/>
                          <a:latin typeface="Times New Roman" pitchFamily="18" charset="0"/>
                          <a:cs typeface="Times New Roman" pitchFamily="18" charset="0"/>
                          <a:sym typeface="Symbol" pitchFamily="18" charset="2"/>
                        </a:rPr>
                        <a:t>x P(x)</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1747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900" b="0" i="0" u="none" strike="noStrike" cap="none" normalizeH="0" baseline="0" dirty="0" smtClean="0">
                          <a:ln>
                            <a:noFill/>
                          </a:ln>
                          <a:solidFill>
                            <a:schemeClr val="tx1"/>
                          </a:solidFill>
                          <a:effectLst/>
                          <a:latin typeface="Times New Roman" pitchFamily="18" charset="0"/>
                          <a:cs typeface="Times New Roman" pitchFamily="18" charset="0"/>
                          <a:sym typeface="Symbol" pitchFamily="18" charset="2"/>
                        </a:rPr>
                        <a:t>x P(x)</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Times New Roman" pitchFamily="18" charset="0"/>
                        <a:cs typeface="Times New Roman" pitchFamily="18" charset="0"/>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
        <p:nvSpPr>
          <p:cNvPr id="4" name="Slide Number Placeholder 3"/>
          <p:cNvSpPr>
            <a:spLocks noGrp="1"/>
          </p:cNvSpPr>
          <p:nvPr>
            <p:ph type="sldNum" sz="quarter" idx="12"/>
          </p:nvPr>
        </p:nvSpPr>
        <p:spPr>
          <a:xfrm>
            <a:off x="4295775" y="71438"/>
            <a:ext cx="419100" cy="357187"/>
          </a:xfrm>
        </p:spPr>
        <p:txBody>
          <a:bodyPr/>
          <a:lstStyle/>
          <a:p>
            <a:pPr>
              <a:defRPr/>
            </a:pPr>
            <a:fld id="{4B813A82-682F-4132-B808-A459AE62DE65}" type="slidenum">
              <a:rPr/>
              <a:pPr>
                <a:defRPr/>
              </a:pPr>
              <a:t>42</a:t>
            </a:fld>
            <a:endParaRPr dirty="0"/>
          </a:p>
        </p:txBody>
      </p:sp>
    </p:spTree>
  </p:cSld>
  <p:clrMapOvr>
    <a:masterClrMapping/>
  </p:clrMapOvr>
  <p:transition>
    <p:split orient="vert" dir="in"/>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smtClean="0"/>
              <a:t>Precedence of Quantifiers and Logical Operators</a:t>
            </a:r>
          </a:p>
        </p:txBody>
      </p:sp>
      <p:sp>
        <p:nvSpPr>
          <p:cNvPr id="4" name="Slide Number Placeholder 3"/>
          <p:cNvSpPr>
            <a:spLocks noGrp="1"/>
          </p:cNvSpPr>
          <p:nvPr>
            <p:ph type="sldNum" sz="quarter" idx="12"/>
          </p:nvPr>
        </p:nvSpPr>
        <p:spPr>
          <a:xfrm>
            <a:off x="4295775" y="71438"/>
            <a:ext cx="419100" cy="357187"/>
          </a:xfrm>
        </p:spPr>
        <p:txBody>
          <a:bodyPr/>
          <a:lstStyle/>
          <a:p>
            <a:pPr>
              <a:defRPr/>
            </a:pPr>
            <a:fld id="{31F69C2D-CD15-4C0F-B88F-9438EC5776C7}" type="slidenum">
              <a:rPr/>
              <a:pPr>
                <a:defRPr/>
              </a:pPr>
              <a:t>43</a:t>
            </a:fld>
            <a:endParaRPr dirty="0"/>
          </a:p>
        </p:txBody>
      </p:sp>
      <p:graphicFrame>
        <p:nvGraphicFramePr>
          <p:cNvPr id="5" name="Table 4"/>
          <p:cNvGraphicFramePr>
            <a:graphicFrameLocks noGrp="1"/>
          </p:cNvGraphicFramePr>
          <p:nvPr/>
        </p:nvGraphicFramePr>
        <p:xfrm>
          <a:off x="1547813" y="2565400"/>
          <a:ext cx="6192838" cy="3613148"/>
        </p:xfrm>
        <a:graphic>
          <a:graphicData uri="http://schemas.openxmlformats.org/drawingml/2006/table">
            <a:tbl>
              <a:tblPr firstRow="1" bandRow="1">
                <a:tableStyleId>{793D81CF-94F2-401A-BA57-92F5A7B2D0C5}</a:tableStyleId>
              </a:tblPr>
              <a:tblGrid>
                <a:gridCol w="3096419">
                  <a:extLst>
                    <a:ext uri="{9D8B030D-6E8A-4147-A177-3AD203B41FA5}">
                      <a16:colId xmlns:a16="http://schemas.microsoft.com/office/drawing/2014/main" val="20000"/>
                    </a:ext>
                  </a:extLst>
                </a:gridCol>
                <a:gridCol w="3096419">
                  <a:extLst>
                    <a:ext uri="{9D8B030D-6E8A-4147-A177-3AD203B41FA5}">
                      <a16:colId xmlns:a16="http://schemas.microsoft.com/office/drawing/2014/main" val="20001"/>
                    </a:ext>
                  </a:extLst>
                </a:gridCol>
              </a:tblGrid>
              <a:tr h="516164">
                <a:tc>
                  <a:txBody>
                    <a:bodyPr/>
                    <a:lstStyle/>
                    <a:p>
                      <a:pPr algn="ctr"/>
                      <a:r>
                        <a:rPr lang="en-US" sz="1800" b="1" dirty="0" smtClean="0">
                          <a:solidFill>
                            <a:schemeClr val="tx1"/>
                          </a:solidFill>
                        </a:rPr>
                        <a:t>Operator</a:t>
                      </a:r>
                      <a:endParaRPr lang="en-US" sz="1800" b="1" dirty="0">
                        <a:solidFill>
                          <a:schemeClr val="tx1"/>
                        </a:solidFill>
                      </a:endParaRPr>
                    </a:p>
                  </a:txBody>
                  <a:tcPr marL="91442" marR="91442" marT="45730" marB="4573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800" b="1" dirty="0" smtClean="0">
                          <a:solidFill>
                            <a:schemeClr val="tx1"/>
                          </a:solidFill>
                        </a:rPr>
                        <a:t>Precedence</a:t>
                      </a:r>
                      <a:endParaRPr lang="en-US" sz="1800" b="1" dirty="0">
                        <a:solidFill>
                          <a:schemeClr val="tx1"/>
                        </a:solidFill>
                      </a:endParaRPr>
                    </a:p>
                  </a:txBody>
                  <a:tcPr marL="91442" marR="91442" marT="45730" marB="4573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516164">
                <a:tc>
                  <a:txBody>
                    <a:bodyPr/>
                    <a:lstStyle/>
                    <a:p>
                      <a:pPr algn="ctr"/>
                      <a:r>
                        <a:rPr lang="en-US" sz="1800" b="1" dirty="0" smtClean="0">
                          <a:solidFill>
                            <a:schemeClr val="tx1"/>
                          </a:solidFill>
                          <a:sym typeface="Symbol"/>
                        </a:rPr>
                        <a:t> , </a:t>
                      </a:r>
                      <a:endParaRPr lang="en-US" sz="1800" b="1" dirty="0">
                        <a:solidFill>
                          <a:schemeClr val="tx1"/>
                        </a:solidFill>
                      </a:endParaRPr>
                    </a:p>
                  </a:txBody>
                  <a:tcPr marL="91442" marR="91442" marT="45730" marB="45730"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800" b="1" dirty="0" smtClean="0">
                          <a:solidFill>
                            <a:schemeClr val="tx1"/>
                          </a:solidFill>
                        </a:rPr>
                        <a:t>1</a:t>
                      </a:r>
                      <a:endParaRPr lang="en-US" sz="1800" b="1" dirty="0">
                        <a:solidFill>
                          <a:schemeClr val="tx1"/>
                        </a:solidFill>
                      </a:endParaRPr>
                    </a:p>
                  </a:txBody>
                  <a:tcPr marL="91442" marR="91442" marT="45730" marB="45730"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516164">
                <a:tc>
                  <a:txBody>
                    <a:bodyPr/>
                    <a:lstStyle/>
                    <a:p>
                      <a:pPr algn="ctr"/>
                      <a:r>
                        <a:rPr lang="en-US" sz="1800" b="1" dirty="0" smtClean="0">
                          <a:solidFill>
                            <a:schemeClr val="tx1"/>
                          </a:solidFill>
                          <a:sym typeface="Symbol"/>
                        </a:rPr>
                        <a:t></a:t>
                      </a:r>
                      <a:endParaRPr lang="en-US" sz="1800" b="1" dirty="0">
                        <a:solidFill>
                          <a:schemeClr val="tx1"/>
                        </a:solidFill>
                      </a:endParaRPr>
                    </a:p>
                  </a:txBody>
                  <a:tcPr marL="91442" marR="91442" marT="45730" marB="45730"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800" b="1" dirty="0" smtClean="0">
                          <a:solidFill>
                            <a:schemeClr val="tx1"/>
                          </a:solidFill>
                        </a:rPr>
                        <a:t>2</a:t>
                      </a:r>
                      <a:endParaRPr lang="en-US" sz="1800" b="1" dirty="0">
                        <a:solidFill>
                          <a:schemeClr val="tx1"/>
                        </a:solidFill>
                      </a:endParaRPr>
                    </a:p>
                  </a:txBody>
                  <a:tcPr marL="91442" marR="91442" marT="45730" marB="45730"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516164">
                <a:tc>
                  <a:txBody>
                    <a:bodyPr/>
                    <a:lstStyle/>
                    <a:p>
                      <a:pPr algn="ctr"/>
                      <a:r>
                        <a:rPr lang="en-US" sz="1800" b="1" dirty="0" smtClean="0">
                          <a:solidFill>
                            <a:schemeClr val="tx1"/>
                          </a:solidFill>
                          <a:sym typeface="Symbol"/>
                        </a:rPr>
                        <a:t></a:t>
                      </a:r>
                      <a:endParaRPr lang="en-US" sz="1800" b="1" dirty="0">
                        <a:solidFill>
                          <a:schemeClr val="tx1"/>
                        </a:solidFill>
                      </a:endParaRPr>
                    </a:p>
                  </a:txBody>
                  <a:tcPr marL="91442" marR="91442" marT="45730" marB="45730"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800" b="1" dirty="0" smtClean="0">
                          <a:solidFill>
                            <a:schemeClr val="tx1"/>
                          </a:solidFill>
                        </a:rPr>
                        <a:t>3</a:t>
                      </a:r>
                      <a:endParaRPr lang="en-US" sz="1800" b="1" dirty="0">
                        <a:solidFill>
                          <a:schemeClr val="tx1"/>
                        </a:solidFill>
                      </a:endParaRPr>
                    </a:p>
                  </a:txBody>
                  <a:tcPr marL="91442" marR="91442" marT="45730" marB="45730"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0003"/>
                  </a:ext>
                </a:extLst>
              </a:tr>
              <a:tr h="516164">
                <a:tc>
                  <a:txBody>
                    <a:bodyPr/>
                    <a:lstStyle/>
                    <a:p>
                      <a:pPr marL="0" algn="ctr" defTabSz="914400" rtl="0" eaLnBrk="1" latinLnBrk="0" hangingPunct="1"/>
                      <a:r>
                        <a:rPr lang="en-US" sz="1800" b="1" kern="1200" dirty="0" smtClean="0">
                          <a:solidFill>
                            <a:schemeClr val="tx1"/>
                          </a:solidFill>
                          <a:latin typeface="+mn-lt"/>
                          <a:ea typeface="+mn-ea"/>
                          <a:cs typeface="+mn-cs"/>
                          <a:sym typeface="Symbol"/>
                        </a:rPr>
                        <a:t></a:t>
                      </a:r>
                      <a:endParaRPr lang="en-US" sz="1800" b="1" kern="1200" dirty="0">
                        <a:solidFill>
                          <a:schemeClr val="tx1"/>
                        </a:solidFill>
                        <a:latin typeface="+mn-lt"/>
                        <a:ea typeface="+mn-ea"/>
                        <a:cs typeface="+mn-cs"/>
                      </a:endParaRPr>
                    </a:p>
                  </a:txBody>
                  <a:tcPr marL="91442" marR="91442" marT="45730" marB="45730"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r>
                        <a:rPr lang="en-US" sz="1800" b="1" kern="1200" dirty="0" smtClean="0">
                          <a:solidFill>
                            <a:schemeClr val="tx1"/>
                          </a:solidFill>
                          <a:latin typeface="+mn-lt"/>
                          <a:ea typeface="+mn-ea"/>
                          <a:cs typeface="+mn-cs"/>
                        </a:rPr>
                        <a:t>4</a:t>
                      </a:r>
                      <a:endParaRPr lang="en-US" sz="1800" b="1" kern="1200" dirty="0">
                        <a:solidFill>
                          <a:schemeClr val="tx1"/>
                        </a:solidFill>
                        <a:latin typeface="+mn-lt"/>
                        <a:ea typeface="+mn-ea"/>
                        <a:cs typeface="+mn-cs"/>
                      </a:endParaRPr>
                    </a:p>
                  </a:txBody>
                  <a:tcPr marL="91442" marR="91442" marT="45730" marB="45730"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516164">
                <a:tc>
                  <a:txBody>
                    <a:bodyPr/>
                    <a:lstStyle/>
                    <a:p>
                      <a:pPr algn="ctr"/>
                      <a:r>
                        <a:rPr lang="en-US" sz="1800" b="1" dirty="0" smtClean="0">
                          <a:solidFill>
                            <a:schemeClr val="tx1"/>
                          </a:solidFill>
                          <a:sym typeface="Symbol"/>
                        </a:rPr>
                        <a:t></a:t>
                      </a:r>
                      <a:endParaRPr lang="en-US" sz="1800" b="1" dirty="0">
                        <a:solidFill>
                          <a:schemeClr val="tx1"/>
                        </a:solidFill>
                      </a:endParaRPr>
                    </a:p>
                  </a:txBody>
                  <a:tcPr marL="91442" marR="91442" marT="45730" marB="45730"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800" b="1" dirty="0" smtClean="0">
                          <a:solidFill>
                            <a:schemeClr val="tx1"/>
                          </a:solidFill>
                        </a:rPr>
                        <a:t>5</a:t>
                      </a:r>
                      <a:endParaRPr lang="en-US" sz="1800" b="1" dirty="0">
                        <a:solidFill>
                          <a:schemeClr val="tx1"/>
                        </a:solidFill>
                      </a:endParaRPr>
                    </a:p>
                  </a:txBody>
                  <a:tcPr marL="91442" marR="91442" marT="45730" marB="45730"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0005"/>
                  </a:ext>
                </a:extLst>
              </a:tr>
              <a:tr h="516164">
                <a:tc>
                  <a:txBody>
                    <a:bodyPr/>
                    <a:lstStyle/>
                    <a:p>
                      <a:pPr algn="ctr"/>
                      <a:r>
                        <a:rPr lang="en-US" sz="1800" b="1" dirty="0" smtClean="0">
                          <a:solidFill>
                            <a:schemeClr val="tx1"/>
                          </a:solidFill>
                          <a:sym typeface="Symbol"/>
                        </a:rPr>
                        <a:t></a:t>
                      </a:r>
                      <a:endParaRPr lang="en-US" sz="1800" b="1" dirty="0">
                        <a:solidFill>
                          <a:schemeClr val="tx1"/>
                        </a:solidFill>
                      </a:endParaRPr>
                    </a:p>
                  </a:txBody>
                  <a:tcPr marL="91442" marR="91442" marT="45730" marB="45730"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800" b="1" dirty="0" smtClean="0">
                          <a:solidFill>
                            <a:schemeClr val="tx1"/>
                          </a:solidFill>
                        </a:rPr>
                        <a:t>6</a:t>
                      </a:r>
                      <a:endParaRPr lang="en-US" sz="1800" b="1" dirty="0">
                        <a:solidFill>
                          <a:schemeClr val="tx1"/>
                        </a:solidFill>
                      </a:endParaRPr>
                    </a:p>
                  </a:txBody>
                  <a:tcPr marL="91442" marR="91442" marT="45730" marB="45730"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bl>
          </a:graphicData>
        </a:graphic>
      </p:graphicFrame>
    </p:spTree>
  </p:cSld>
  <p:clrMapOvr>
    <a:masterClrMapping/>
  </p:clrMapOvr>
  <p:transition>
    <p:split orient="vert" dir="in"/>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Content Placeholder 2"/>
          <p:cNvSpPr>
            <a:spLocks noGrp="1"/>
          </p:cNvSpPr>
          <p:nvPr>
            <p:ph idx="1"/>
          </p:nvPr>
        </p:nvSpPr>
        <p:spPr/>
        <p:txBody>
          <a:bodyPr/>
          <a:lstStyle/>
          <a:p>
            <a:r>
              <a:rPr lang="en-US" smtClean="0"/>
              <a:t>The quantifiers </a:t>
            </a:r>
            <a:r>
              <a:rPr lang="en-US" smtClean="0">
                <a:sym typeface="Symbol" pitchFamily="18" charset="2"/>
              </a:rPr>
              <a:t> and  have higher precedence than all logical operators from propositional calculus.</a:t>
            </a:r>
          </a:p>
          <a:p>
            <a:pPr lvl="1"/>
            <a:r>
              <a:rPr lang="en-US" smtClean="0">
                <a:sym typeface="Symbol" pitchFamily="18" charset="2"/>
              </a:rPr>
              <a:t>E.g., x P(x)  Q(x)</a:t>
            </a:r>
          </a:p>
          <a:p>
            <a:pPr lvl="2"/>
            <a:r>
              <a:rPr lang="en-US" smtClean="0">
                <a:sym typeface="Symbol" pitchFamily="18" charset="2"/>
              </a:rPr>
              <a:t>means………………………..</a:t>
            </a:r>
          </a:p>
          <a:p>
            <a:pPr lvl="2"/>
            <a:r>
              <a:rPr lang="en-US" smtClean="0">
                <a:sym typeface="Symbol" pitchFamily="18" charset="2"/>
              </a:rPr>
              <a:t>does not mean ……………………</a:t>
            </a:r>
            <a:endParaRPr lang="en-US" smtClean="0"/>
          </a:p>
        </p:txBody>
      </p:sp>
      <p:sp>
        <p:nvSpPr>
          <p:cNvPr id="4" name="Slide Number Placeholder 3"/>
          <p:cNvSpPr>
            <a:spLocks noGrp="1"/>
          </p:cNvSpPr>
          <p:nvPr>
            <p:ph type="sldNum" sz="quarter" idx="12"/>
          </p:nvPr>
        </p:nvSpPr>
        <p:spPr>
          <a:xfrm>
            <a:off x="4295775" y="71438"/>
            <a:ext cx="419100" cy="357187"/>
          </a:xfrm>
        </p:spPr>
        <p:txBody>
          <a:bodyPr/>
          <a:lstStyle/>
          <a:p>
            <a:pPr>
              <a:defRPr/>
            </a:pPr>
            <a:fld id="{36A9F868-68C4-42C3-85D3-B6423F703B64}" type="slidenum">
              <a:rPr/>
              <a:pPr>
                <a:defRPr/>
              </a:pPr>
              <a:t>44</a:t>
            </a:fld>
            <a:endParaRPr dirty="0"/>
          </a:p>
        </p:txBody>
      </p:sp>
    </p:spTree>
  </p:cSld>
  <p:clrMapOvr>
    <a:masterClrMapping/>
  </p:clrMapOvr>
  <p:transition>
    <p:split orient="vert" dir="in"/>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US" smtClean="0"/>
              <a:t>Binding Variables</a:t>
            </a:r>
          </a:p>
        </p:txBody>
      </p:sp>
      <p:sp>
        <p:nvSpPr>
          <p:cNvPr id="40963" name="Rectangle 3"/>
          <p:cNvSpPr>
            <a:spLocks noGrp="1" noChangeArrowheads="1"/>
          </p:cNvSpPr>
          <p:nvPr>
            <p:ph type="body" sz="half" idx="1"/>
          </p:nvPr>
        </p:nvSpPr>
        <p:spPr>
          <a:xfrm>
            <a:off x="685800" y="1981200"/>
            <a:ext cx="8229600" cy="4343400"/>
          </a:xfrm>
        </p:spPr>
        <p:txBody>
          <a:bodyPr/>
          <a:lstStyle/>
          <a:p>
            <a:r>
              <a:rPr lang="en-US" sz="2800" smtClean="0"/>
              <a:t>The occurrence of a variable </a:t>
            </a:r>
            <a:r>
              <a:rPr lang="en-US" sz="2800" i="1" smtClean="0"/>
              <a:t>x</a:t>
            </a:r>
            <a:r>
              <a:rPr lang="en-US" sz="2800" smtClean="0"/>
              <a:t> is </a:t>
            </a:r>
            <a:r>
              <a:rPr lang="en-US" sz="2800" b="1" smtClean="0"/>
              <a:t>bound</a:t>
            </a:r>
            <a:r>
              <a:rPr lang="ar-SA" sz="2800" b="1" smtClean="0"/>
              <a:t> </a:t>
            </a:r>
            <a:r>
              <a:rPr lang="en-US" sz="2800" smtClean="0"/>
              <a:t> iff a value is assigned to </a:t>
            </a:r>
            <a:r>
              <a:rPr lang="en-US" sz="2800" i="1" smtClean="0"/>
              <a:t>x </a:t>
            </a:r>
            <a:r>
              <a:rPr lang="en-US" sz="2800" smtClean="0"/>
              <a:t>or when a quantifier is used on </a:t>
            </a:r>
            <a:r>
              <a:rPr lang="en-US" sz="2800" i="1" smtClean="0"/>
              <a:t>x</a:t>
            </a:r>
            <a:r>
              <a:rPr lang="en-US" sz="2800" smtClean="0"/>
              <a:t>. Otherwise, it is called </a:t>
            </a:r>
            <a:r>
              <a:rPr lang="en-US" sz="2800" b="1" smtClean="0"/>
              <a:t>free</a:t>
            </a:r>
            <a:r>
              <a:rPr lang="en-US" sz="2800" smtClean="0"/>
              <a:t>.</a:t>
            </a:r>
            <a:endParaRPr lang="ar-SA" sz="2800" smtClean="0"/>
          </a:p>
          <a:p>
            <a:pPr lvl="1"/>
            <a:r>
              <a:rPr lang="en-US" sz="2400" smtClean="0">
                <a:sym typeface="Symbol" pitchFamily="18" charset="2"/>
              </a:rPr>
              <a:t> </a:t>
            </a:r>
          </a:p>
          <a:p>
            <a:pPr lvl="1"/>
            <a:endParaRPr lang="en-US" sz="2400" smtClean="0">
              <a:sym typeface="Symbol" pitchFamily="18" charset="2"/>
            </a:endParaRPr>
          </a:p>
          <a:p>
            <a:pPr lvl="1"/>
            <a:r>
              <a:rPr lang="en-US" sz="2400" smtClean="0">
                <a:sym typeface="Symbol" pitchFamily="18" charset="2"/>
              </a:rPr>
              <a:t> </a:t>
            </a:r>
          </a:p>
        </p:txBody>
      </p:sp>
      <p:graphicFrame>
        <p:nvGraphicFramePr>
          <p:cNvPr id="40964" name="Object 2"/>
          <p:cNvGraphicFramePr>
            <a:graphicFrameLocks noGrp="1" noChangeAspect="1"/>
          </p:cNvGraphicFramePr>
          <p:nvPr>
            <p:ph sz="half" idx="2"/>
          </p:nvPr>
        </p:nvGraphicFramePr>
        <p:xfrm>
          <a:off x="1524000" y="3371850"/>
          <a:ext cx="1676400" cy="514350"/>
        </p:xfrm>
        <a:graphic>
          <a:graphicData uri="http://schemas.openxmlformats.org/presentationml/2006/ole">
            <mc:AlternateContent xmlns:mc="http://schemas.openxmlformats.org/markup-compatibility/2006">
              <mc:Choice xmlns:v="urn:schemas-microsoft-com:vml" Requires="v">
                <p:oleObj spid="_x0000_s41029" name="Equation" r:id="rId4" imgW="2504520" imgH="583920" progId="Equation.3">
                  <p:embed/>
                </p:oleObj>
              </mc:Choice>
              <mc:Fallback>
                <p:oleObj name="Equation" r:id="rId4" imgW="2504520" imgH="58392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0" y="3371850"/>
                        <a:ext cx="1676400" cy="514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0965" name="Object 3"/>
          <p:cNvGraphicFramePr>
            <a:graphicFrameLocks noChangeAspect="1"/>
          </p:cNvGraphicFramePr>
          <p:nvPr/>
        </p:nvGraphicFramePr>
        <p:xfrm>
          <a:off x="1558925" y="4178300"/>
          <a:ext cx="4384675" cy="546100"/>
        </p:xfrm>
        <a:graphic>
          <a:graphicData uri="http://schemas.openxmlformats.org/presentationml/2006/ole">
            <mc:AlternateContent xmlns:mc="http://schemas.openxmlformats.org/markup-compatibility/2006">
              <mc:Choice xmlns:v="urn:schemas-microsoft-com:vml" Requires="v">
                <p:oleObj spid="_x0000_s41030" name="Equation" r:id="rId6" imgW="7030080" imgH="659880" progId="Equation.3">
                  <p:embed/>
                </p:oleObj>
              </mc:Choice>
              <mc:Fallback>
                <p:oleObj name="Equation" r:id="rId6" imgW="7030080" imgH="659880"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58925" y="4178300"/>
                        <a:ext cx="4384675" cy="546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 name="Slide Number Placeholder 5"/>
          <p:cNvSpPr>
            <a:spLocks noGrp="1"/>
          </p:cNvSpPr>
          <p:nvPr>
            <p:ph type="sldNum" sz="quarter" idx="12"/>
          </p:nvPr>
        </p:nvSpPr>
        <p:spPr/>
        <p:txBody>
          <a:bodyPr/>
          <a:lstStyle/>
          <a:p>
            <a:pPr>
              <a:defRPr/>
            </a:pPr>
            <a:fld id="{0E8E33DD-9705-4A72-A3DF-301BF1809AAC}" type="slidenum">
              <a:rPr lang="en-US"/>
              <a:pPr>
                <a:defRPr/>
              </a:pPr>
              <a:t>45</a:t>
            </a:fld>
            <a:endParaRPr lang="en-US"/>
          </a:p>
        </p:txBody>
      </p:sp>
    </p:spTree>
  </p:cSld>
  <p:clrMapOvr>
    <a:masterClrMapping/>
  </p:clrMapOvr>
  <p:transition>
    <p:split orient="vert" dir="in"/>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a:off x="539750" y="990600"/>
            <a:ext cx="8424863" cy="782638"/>
          </a:xfrm>
        </p:spPr>
        <p:txBody>
          <a:bodyPr/>
          <a:lstStyle/>
          <a:p>
            <a:r>
              <a:rPr lang="en-US" sz="3600" smtClean="0"/>
              <a:t>Logical Equivalences Involving Quantifiers</a:t>
            </a:r>
          </a:p>
        </p:txBody>
      </p:sp>
      <p:sp>
        <p:nvSpPr>
          <p:cNvPr id="41987" name="Text Placeholder 2"/>
          <p:cNvSpPr>
            <a:spLocks noGrp="1"/>
          </p:cNvSpPr>
          <p:nvPr>
            <p:ph type="body" sz="half" idx="1"/>
          </p:nvPr>
        </p:nvSpPr>
        <p:spPr>
          <a:xfrm>
            <a:off x="685800" y="1981200"/>
            <a:ext cx="7918450" cy="4114800"/>
          </a:xfrm>
        </p:spPr>
        <p:txBody>
          <a:bodyPr/>
          <a:lstStyle/>
          <a:p>
            <a:r>
              <a:rPr lang="en-US" smtClean="0"/>
              <a:t>Statements involving predicates and quantifiers are logically equivalent if and only if they have the same truth value no matter which predicates are substituted into these statements and which domain of discourse is used for the variables in these propositional functions.</a:t>
            </a:r>
          </a:p>
        </p:txBody>
      </p:sp>
      <p:sp>
        <p:nvSpPr>
          <p:cNvPr id="5" name="Slide Number Placeholder 4"/>
          <p:cNvSpPr>
            <a:spLocks noGrp="1"/>
          </p:cNvSpPr>
          <p:nvPr>
            <p:ph type="sldNum" sz="quarter" idx="12"/>
          </p:nvPr>
        </p:nvSpPr>
        <p:spPr/>
        <p:txBody>
          <a:bodyPr/>
          <a:lstStyle/>
          <a:p>
            <a:pPr>
              <a:defRPr/>
            </a:pPr>
            <a:fld id="{C227D090-F53D-416E-B630-EF3E68245E6D}" type="slidenum">
              <a:rPr lang="en-US"/>
              <a:pPr>
                <a:defRPr/>
              </a:pPr>
              <a:t>46</a:t>
            </a:fld>
            <a:endParaRPr lang="en-US" dirty="0"/>
          </a:p>
        </p:txBody>
      </p:sp>
    </p:spTree>
  </p:cSld>
  <p:clrMapOvr>
    <a:masterClrMapping/>
  </p:clrMapOvr>
  <p:transition>
    <p:split orient="vert" dir="in"/>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539750" y="981075"/>
            <a:ext cx="8347075" cy="700088"/>
          </a:xfrm>
        </p:spPr>
        <p:txBody>
          <a:bodyPr/>
          <a:lstStyle/>
          <a:p>
            <a:r>
              <a:rPr lang="en-US" sz="3600" smtClean="0">
                <a:solidFill>
                  <a:srgbClr val="000000"/>
                </a:solidFill>
              </a:rPr>
              <a:t>Logical Equivalences Involving Quantifiers</a:t>
            </a:r>
            <a:endParaRPr lang="en-US" smtClean="0"/>
          </a:p>
        </p:txBody>
      </p:sp>
      <p:sp>
        <p:nvSpPr>
          <p:cNvPr id="43011" name="Content Placeholder 2"/>
          <p:cNvSpPr>
            <a:spLocks noGrp="1"/>
          </p:cNvSpPr>
          <p:nvPr>
            <p:ph idx="1"/>
          </p:nvPr>
        </p:nvSpPr>
        <p:spPr>
          <a:xfrm>
            <a:off x="323528" y="1989138"/>
            <a:ext cx="8568952" cy="3960142"/>
          </a:xfrm>
        </p:spPr>
        <p:txBody>
          <a:bodyPr/>
          <a:lstStyle/>
          <a:p>
            <a:r>
              <a:rPr lang="en-US" dirty="0" smtClean="0"/>
              <a:t>Q 29 </a:t>
            </a:r>
            <a:r>
              <a:rPr lang="en-US" dirty="0" err="1" smtClean="0"/>
              <a:t>pp</a:t>
            </a:r>
            <a:r>
              <a:rPr lang="en-US" dirty="0" smtClean="0"/>
              <a:t> 52: </a:t>
            </a:r>
            <a:r>
              <a:rPr lang="en-US" dirty="0"/>
              <a:t>Establish these logical </a:t>
            </a:r>
            <a:r>
              <a:rPr lang="en-US" dirty="0" smtClean="0"/>
              <a:t>equivalences</a:t>
            </a:r>
            <a:r>
              <a:rPr lang="en-US" dirty="0"/>
              <a:t>, where </a:t>
            </a:r>
            <a:r>
              <a:rPr lang="en-US" i="1" dirty="0"/>
              <a:t>x </a:t>
            </a:r>
            <a:r>
              <a:rPr lang="en-US" dirty="0"/>
              <a:t>does </a:t>
            </a:r>
            <a:r>
              <a:rPr lang="en-US" dirty="0" smtClean="0"/>
              <a:t>not occur </a:t>
            </a:r>
            <a:r>
              <a:rPr lang="en-US" dirty="0"/>
              <a:t>as a free variable in </a:t>
            </a:r>
            <a:r>
              <a:rPr lang="en-US" i="1" dirty="0"/>
              <a:t>A</a:t>
            </a:r>
            <a:r>
              <a:rPr lang="en-US" dirty="0"/>
              <a:t>. Assume that the domain </a:t>
            </a:r>
            <a:r>
              <a:rPr lang="en-US" dirty="0" smtClean="0"/>
              <a:t>is nonempty</a:t>
            </a:r>
            <a:r>
              <a:rPr lang="en-US" dirty="0"/>
              <a:t>.</a:t>
            </a:r>
          </a:p>
          <a:p>
            <a:pPr marL="0" indent="0">
              <a:buNone/>
            </a:pPr>
            <a:r>
              <a:rPr lang="pt-BR" b="1" dirty="0" smtClean="0"/>
              <a:t>	a</a:t>
            </a:r>
            <a:r>
              <a:rPr lang="pt-BR" b="1" dirty="0"/>
              <a:t>) </a:t>
            </a:r>
            <a:r>
              <a:rPr lang="pt-BR" i="1" dirty="0"/>
              <a:t>(</a:t>
            </a:r>
            <a:r>
              <a:rPr lang="pt-BR" dirty="0"/>
              <a:t>∀</a:t>
            </a:r>
            <a:r>
              <a:rPr lang="pt-BR" i="1" dirty="0"/>
              <a:t>xP(x)) </a:t>
            </a:r>
            <a:r>
              <a:rPr lang="pt-BR" dirty="0"/>
              <a:t>∧ </a:t>
            </a:r>
            <a:r>
              <a:rPr lang="pt-BR" i="1" dirty="0"/>
              <a:t>A </a:t>
            </a:r>
            <a:r>
              <a:rPr lang="pt-BR" dirty="0"/>
              <a:t>≡ ∀</a:t>
            </a:r>
            <a:r>
              <a:rPr lang="pt-BR" i="1" dirty="0"/>
              <a:t>x(P(x) </a:t>
            </a:r>
            <a:r>
              <a:rPr lang="pt-BR" dirty="0"/>
              <a:t>∧ </a:t>
            </a:r>
            <a:r>
              <a:rPr lang="pt-BR" i="1" dirty="0"/>
              <a:t>A)</a:t>
            </a:r>
          </a:p>
          <a:p>
            <a:pPr marL="0" indent="0">
              <a:buNone/>
            </a:pPr>
            <a:r>
              <a:rPr lang="en-US" b="1" dirty="0" smtClean="0"/>
              <a:t>	b</a:t>
            </a:r>
            <a:r>
              <a:rPr lang="en-US" b="1" dirty="0"/>
              <a:t>) </a:t>
            </a:r>
            <a:r>
              <a:rPr lang="en-US" i="1" dirty="0"/>
              <a:t>(</a:t>
            </a:r>
            <a:r>
              <a:rPr lang="en-US" dirty="0"/>
              <a:t>∃</a:t>
            </a:r>
            <a:r>
              <a:rPr lang="en-US" i="1" dirty="0" err="1"/>
              <a:t>xP</a:t>
            </a:r>
            <a:r>
              <a:rPr lang="en-US" i="1" dirty="0"/>
              <a:t>(x)) </a:t>
            </a:r>
            <a:r>
              <a:rPr lang="en-US" dirty="0"/>
              <a:t>∧ </a:t>
            </a:r>
            <a:r>
              <a:rPr lang="en-US" i="1" dirty="0"/>
              <a:t>A </a:t>
            </a:r>
            <a:r>
              <a:rPr lang="en-US" dirty="0"/>
              <a:t>≡ ∃</a:t>
            </a:r>
            <a:r>
              <a:rPr lang="en-US" i="1" dirty="0"/>
              <a:t>x(P(x) </a:t>
            </a:r>
            <a:r>
              <a:rPr lang="en-US" dirty="0"/>
              <a:t>∧ </a:t>
            </a:r>
            <a:r>
              <a:rPr lang="en-US" i="1" dirty="0"/>
              <a:t>A)</a:t>
            </a:r>
            <a:endParaRPr lang="en-US" dirty="0" smtClean="0"/>
          </a:p>
        </p:txBody>
      </p:sp>
      <p:sp>
        <p:nvSpPr>
          <p:cNvPr id="4" name="Slide Number Placeholder 3"/>
          <p:cNvSpPr>
            <a:spLocks noGrp="1"/>
          </p:cNvSpPr>
          <p:nvPr>
            <p:ph type="sldNum" sz="quarter" idx="12"/>
          </p:nvPr>
        </p:nvSpPr>
        <p:spPr>
          <a:xfrm>
            <a:off x="4295775" y="71438"/>
            <a:ext cx="419100" cy="357187"/>
          </a:xfrm>
        </p:spPr>
        <p:txBody>
          <a:bodyPr/>
          <a:lstStyle/>
          <a:p>
            <a:pPr>
              <a:defRPr/>
            </a:pPr>
            <a:fld id="{C0E988CA-6975-4A91-A517-E09683A29B33}" type="slidenum">
              <a:rPr/>
              <a:pPr>
                <a:defRPr/>
              </a:pPr>
              <a:t>47</a:t>
            </a:fld>
            <a:endParaRPr dirty="0"/>
          </a:p>
        </p:txBody>
      </p:sp>
    </p:spTree>
  </p:cSld>
  <p:clrMapOvr>
    <a:masterClrMapping/>
  </p:clrMapOvr>
  <p:transition>
    <p:split orient="vert" dir="in"/>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473075" y="908720"/>
            <a:ext cx="8077200" cy="916831"/>
          </a:xfrm>
        </p:spPr>
        <p:txBody>
          <a:bodyPr/>
          <a:lstStyle/>
          <a:p>
            <a:r>
              <a:rPr lang="en-US" dirty="0" smtClean="0"/>
              <a:t>Negation</a:t>
            </a:r>
          </a:p>
        </p:txBody>
      </p:sp>
      <p:sp>
        <p:nvSpPr>
          <p:cNvPr id="2052" name="Rectangle 3"/>
          <p:cNvSpPr>
            <a:spLocks noGrp="1" noChangeArrowheads="1"/>
          </p:cNvSpPr>
          <p:nvPr>
            <p:ph type="body" idx="1"/>
          </p:nvPr>
        </p:nvSpPr>
        <p:spPr>
          <a:xfrm>
            <a:off x="495300" y="1989138"/>
            <a:ext cx="8064500" cy="3502025"/>
          </a:xfrm>
        </p:spPr>
        <p:txBody>
          <a:bodyPr/>
          <a:lstStyle/>
          <a:p>
            <a:pPr marL="457200" indent="-457200">
              <a:defRPr/>
            </a:pPr>
            <a:r>
              <a:rPr lang="en-US" dirty="0" smtClean="0">
                <a:sym typeface="Symbol" pitchFamily="18" charset="2"/>
              </a:rPr>
              <a:t> x P(x)  x P(x)</a:t>
            </a:r>
          </a:p>
          <a:p>
            <a:pPr marL="457200" indent="-457200">
              <a:defRPr/>
            </a:pPr>
            <a:r>
              <a:rPr lang="en-US" dirty="0" smtClean="0">
                <a:sym typeface="Symbol" pitchFamily="18" charset="2"/>
              </a:rPr>
              <a:t> x P(x)  x P(x)</a:t>
            </a:r>
          </a:p>
          <a:p>
            <a:pPr marL="857250" lvl="1" indent="-457200">
              <a:defRPr/>
            </a:pPr>
            <a:r>
              <a:rPr lang="en-US" dirty="0" smtClean="0">
                <a:sym typeface="Symbol" pitchFamily="18" charset="2"/>
              </a:rPr>
              <a:t>These are called De Morgan’s Laws for Quantifiers</a:t>
            </a:r>
          </a:p>
          <a:p>
            <a:pPr marL="457200" indent="-457200">
              <a:defRPr/>
            </a:pPr>
            <a:endParaRPr lang="en-US" dirty="0" smtClean="0">
              <a:sym typeface="Symbol" pitchFamily="18" charset="2"/>
            </a:endParaRPr>
          </a:p>
          <a:p>
            <a:pPr marL="457200" indent="-457200">
              <a:defRPr/>
            </a:pPr>
            <a:r>
              <a:rPr lang="en-US" dirty="0" smtClean="0">
                <a:sym typeface="Symbol" pitchFamily="18" charset="2"/>
              </a:rPr>
              <a:t>Find the negation of</a:t>
            </a:r>
          </a:p>
          <a:p>
            <a:pPr marL="1028700" lvl="1" indent="-457200">
              <a:defRPr/>
            </a:pPr>
            <a:r>
              <a:rPr lang="en-US" dirty="0" smtClean="0">
                <a:sym typeface="Symbol" pitchFamily="18" charset="2"/>
              </a:rPr>
              <a:t>There is an honest politician</a:t>
            </a:r>
          </a:p>
          <a:p>
            <a:pPr marL="1028700" lvl="1" indent="-457200">
              <a:defRPr/>
            </a:pPr>
            <a:r>
              <a:rPr lang="en-US" dirty="0" smtClean="0">
                <a:sym typeface="Symbol" pitchFamily="18" charset="2"/>
              </a:rPr>
              <a:t> </a:t>
            </a:r>
          </a:p>
        </p:txBody>
      </p:sp>
      <p:graphicFrame>
        <p:nvGraphicFramePr>
          <p:cNvPr id="44036" name="Object 2"/>
          <p:cNvGraphicFramePr>
            <a:graphicFrameLocks noChangeAspect="1"/>
          </p:cNvGraphicFramePr>
          <p:nvPr/>
        </p:nvGraphicFramePr>
        <p:xfrm>
          <a:off x="1619250" y="5732463"/>
          <a:ext cx="1925638" cy="627062"/>
        </p:xfrm>
        <a:graphic>
          <a:graphicData uri="http://schemas.openxmlformats.org/presentationml/2006/ole">
            <mc:AlternateContent xmlns:mc="http://schemas.openxmlformats.org/markup-compatibility/2006">
              <mc:Choice xmlns:v="urn:schemas-microsoft-com:vml" Requires="v">
                <p:oleObj spid="_x0000_s44070" name="Equation" r:id="rId4" imgW="2669760" imgH="698040" progId="Equation.3">
                  <p:embed/>
                </p:oleObj>
              </mc:Choice>
              <mc:Fallback>
                <p:oleObj name="Equation" r:id="rId4" imgW="2669760" imgH="69804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19250" y="5732463"/>
                        <a:ext cx="1925638" cy="6270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 name="Slide Number Placeholder 4"/>
          <p:cNvSpPr>
            <a:spLocks noGrp="1"/>
          </p:cNvSpPr>
          <p:nvPr>
            <p:ph type="sldNum" sz="quarter" idx="12"/>
          </p:nvPr>
        </p:nvSpPr>
        <p:spPr>
          <a:xfrm>
            <a:off x="4295775" y="71438"/>
            <a:ext cx="419100" cy="357187"/>
          </a:xfrm>
        </p:spPr>
        <p:txBody>
          <a:bodyPr/>
          <a:lstStyle/>
          <a:p>
            <a:pPr>
              <a:defRPr/>
            </a:pPr>
            <a:fld id="{8117DB0E-C770-43A8-9E22-786336183102}" type="slidenum">
              <a:rPr/>
              <a:pPr>
                <a:defRPr/>
              </a:pPr>
              <a:t>48</a:t>
            </a:fld>
            <a:endParaRPr dirty="0"/>
          </a:p>
        </p:txBody>
      </p:sp>
    </p:spTree>
  </p:cSld>
  <p:clrMapOvr>
    <a:masterClrMapping/>
  </p:clrMapOvr>
  <p:transition>
    <p:split orient="vert" dir="in"/>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lstStyle/>
          <a:p>
            <a:r>
              <a:rPr lang="en-US" smtClean="0"/>
              <a:t>Examples</a:t>
            </a:r>
          </a:p>
        </p:txBody>
      </p:sp>
      <p:sp>
        <p:nvSpPr>
          <p:cNvPr id="45059" name="Content Placeholder 2"/>
          <p:cNvSpPr>
            <a:spLocks noGrp="1"/>
          </p:cNvSpPr>
          <p:nvPr>
            <p:ph idx="1"/>
          </p:nvPr>
        </p:nvSpPr>
        <p:spPr>
          <a:xfrm>
            <a:off x="251520" y="2441575"/>
            <a:ext cx="8568952" cy="4011761"/>
          </a:xfrm>
        </p:spPr>
        <p:txBody>
          <a:bodyPr/>
          <a:lstStyle/>
          <a:p>
            <a:r>
              <a:rPr lang="en-US" sz="2400" dirty="0" smtClean="0"/>
              <a:t>Q 13 </a:t>
            </a:r>
            <a:r>
              <a:rPr lang="en-US" sz="2400" dirty="0" err="1" smtClean="0"/>
              <a:t>pp</a:t>
            </a:r>
            <a:r>
              <a:rPr lang="en-US" sz="2400" dirty="0" smtClean="0"/>
              <a:t> 51: </a:t>
            </a:r>
            <a:r>
              <a:rPr lang="en-US" sz="2400" dirty="0"/>
              <a:t>Translate in two ways each of these statements into </a:t>
            </a:r>
            <a:r>
              <a:rPr lang="en-US" sz="2400" dirty="0" smtClean="0"/>
              <a:t>logical expressions </a:t>
            </a:r>
            <a:r>
              <a:rPr lang="en-US" sz="2400" dirty="0"/>
              <a:t>using predicates, quantifiers, and </a:t>
            </a:r>
            <a:r>
              <a:rPr lang="en-US" sz="2400" dirty="0" smtClean="0"/>
              <a:t>logical connectives</a:t>
            </a:r>
            <a:r>
              <a:rPr lang="en-US" sz="2400" dirty="0"/>
              <a:t>. First, let the domain consist of the </a:t>
            </a:r>
            <a:r>
              <a:rPr lang="en-US" sz="2400" dirty="0" smtClean="0"/>
              <a:t>students in </a:t>
            </a:r>
            <a:r>
              <a:rPr lang="en-US" sz="2400" dirty="0"/>
              <a:t>your class and second, let it consist of all people.</a:t>
            </a:r>
          </a:p>
          <a:p>
            <a:pPr marL="0" indent="0">
              <a:buNone/>
            </a:pPr>
            <a:r>
              <a:rPr lang="en-US" sz="2400" b="1" dirty="0"/>
              <a:t>a) </a:t>
            </a:r>
            <a:r>
              <a:rPr lang="en-US" sz="2400" dirty="0"/>
              <a:t>Someone in your class can speak Hindi.</a:t>
            </a:r>
          </a:p>
          <a:p>
            <a:pPr marL="0" indent="0">
              <a:buNone/>
            </a:pPr>
            <a:r>
              <a:rPr lang="en-US" sz="2400" b="1" dirty="0"/>
              <a:t>b) </a:t>
            </a:r>
            <a:r>
              <a:rPr lang="en-US" sz="2400" dirty="0"/>
              <a:t>Everyone in your class is friendly.</a:t>
            </a:r>
          </a:p>
          <a:p>
            <a:pPr marL="0" indent="0">
              <a:buNone/>
            </a:pPr>
            <a:r>
              <a:rPr lang="en-US" sz="2400" b="1" dirty="0"/>
              <a:t>c) </a:t>
            </a:r>
            <a:r>
              <a:rPr lang="en-US" sz="2400" dirty="0"/>
              <a:t>There is a person in your class who was not born </a:t>
            </a:r>
            <a:r>
              <a:rPr lang="en-US" sz="2400" dirty="0" smtClean="0"/>
              <a:t>in California</a:t>
            </a:r>
            <a:r>
              <a:rPr lang="en-US" sz="2400" dirty="0"/>
              <a:t>.</a:t>
            </a:r>
          </a:p>
          <a:p>
            <a:pPr marL="0" indent="0">
              <a:buNone/>
            </a:pPr>
            <a:r>
              <a:rPr lang="en-US" sz="2400" b="1" dirty="0"/>
              <a:t>d) </a:t>
            </a:r>
            <a:r>
              <a:rPr lang="en-US" sz="2400" dirty="0"/>
              <a:t>A student in your class has been in a movie.</a:t>
            </a:r>
          </a:p>
          <a:p>
            <a:pPr marL="0" indent="0">
              <a:buNone/>
            </a:pPr>
            <a:r>
              <a:rPr lang="en-US" sz="2400" b="1" dirty="0"/>
              <a:t>e) </a:t>
            </a:r>
            <a:r>
              <a:rPr lang="en-US" sz="2400" dirty="0"/>
              <a:t>No student in your class has taken a course in </a:t>
            </a:r>
            <a:r>
              <a:rPr lang="en-US" sz="2400" dirty="0" smtClean="0"/>
              <a:t>logic programming</a:t>
            </a:r>
            <a:r>
              <a:rPr lang="en-US" sz="2400" dirty="0"/>
              <a:t>.</a:t>
            </a:r>
            <a:endParaRPr lang="en-US" sz="2400" dirty="0" smtClean="0"/>
          </a:p>
        </p:txBody>
      </p:sp>
      <p:sp>
        <p:nvSpPr>
          <p:cNvPr id="4" name="Slide Number Placeholder 3"/>
          <p:cNvSpPr>
            <a:spLocks noGrp="1"/>
          </p:cNvSpPr>
          <p:nvPr>
            <p:ph type="sldNum" sz="quarter" idx="12"/>
          </p:nvPr>
        </p:nvSpPr>
        <p:spPr>
          <a:xfrm>
            <a:off x="4295775" y="71438"/>
            <a:ext cx="419100" cy="357187"/>
          </a:xfrm>
        </p:spPr>
        <p:txBody>
          <a:bodyPr/>
          <a:lstStyle/>
          <a:p>
            <a:pPr>
              <a:defRPr/>
            </a:pPr>
            <a:fld id="{97D8D913-189A-47CF-97D9-C12790909C11}" type="slidenum">
              <a:rPr/>
              <a:pPr>
                <a:defRPr/>
              </a:pPr>
              <a:t>49</a:t>
            </a:fld>
            <a:endParaRPr dirty="0"/>
          </a:p>
        </p:txBody>
      </p:sp>
    </p:spTree>
  </p:cSld>
  <p:clrMapOvr>
    <a:masterClrMapping/>
  </p:clrMapOvr>
  <p:transition>
    <p:split orient="vert" dir="in"/>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smtClean="0"/>
              <a:t>Truth Tables</a:t>
            </a:r>
          </a:p>
        </p:txBody>
      </p:sp>
      <p:sp>
        <p:nvSpPr>
          <p:cNvPr id="11267" name="Rectangle 3"/>
          <p:cNvSpPr>
            <a:spLocks noGrp="1" noChangeArrowheads="1"/>
          </p:cNvSpPr>
          <p:nvPr>
            <p:ph type="body" idx="1"/>
          </p:nvPr>
        </p:nvSpPr>
        <p:spPr/>
        <p:txBody>
          <a:bodyPr/>
          <a:lstStyle/>
          <a:p>
            <a:r>
              <a:rPr lang="en-US" smtClean="0"/>
              <a:t>A truth table displays the relationship between the truth values of propositions</a:t>
            </a:r>
          </a:p>
          <a:p>
            <a:pPr lvl="1"/>
            <a:r>
              <a:rPr lang="en-US" smtClean="0"/>
              <a:t>Usually we are interested in knowing the compound truth value of ALL possible truth values of the “input” propositions</a:t>
            </a:r>
          </a:p>
        </p:txBody>
      </p:sp>
      <p:sp>
        <p:nvSpPr>
          <p:cNvPr id="4" name="Slide Number Placeholder 3"/>
          <p:cNvSpPr>
            <a:spLocks noGrp="1"/>
          </p:cNvSpPr>
          <p:nvPr>
            <p:ph type="sldNum" sz="quarter" idx="12"/>
          </p:nvPr>
        </p:nvSpPr>
        <p:spPr>
          <a:xfrm>
            <a:off x="4295775" y="71438"/>
            <a:ext cx="419100" cy="357187"/>
          </a:xfrm>
        </p:spPr>
        <p:txBody>
          <a:bodyPr/>
          <a:lstStyle/>
          <a:p>
            <a:pPr>
              <a:defRPr/>
            </a:pPr>
            <a:fld id="{D4539B0D-ACB3-4A78-8D76-490FAAF24DEC}" type="slidenum">
              <a:rPr/>
              <a:pPr>
                <a:defRPr/>
              </a:pPr>
              <a:t>5</a:t>
            </a:fld>
            <a:endParaRPr dirty="0"/>
          </a:p>
        </p:txBody>
      </p:sp>
    </p:spTree>
  </p:cSld>
  <p:clrMapOvr>
    <a:masterClrMapping/>
  </p:clrMapOvr>
  <p:transition>
    <p:split orient="vert" dir="in"/>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a:xfrm>
            <a:off x="473075" y="980728"/>
            <a:ext cx="8077200" cy="700807"/>
          </a:xfrm>
        </p:spPr>
        <p:txBody>
          <a:bodyPr/>
          <a:lstStyle/>
          <a:p>
            <a:r>
              <a:rPr lang="en-US" dirty="0" smtClean="0"/>
              <a:t>Examples</a:t>
            </a:r>
          </a:p>
        </p:txBody>
      </p:sp>
      <p:sp>
        <p:nvSpPr>
          <p:cNvPr id="45059" name="Content Placeholder 2"/>
          <p:cNvSpPr>
            <a:spLocks noGrp="1"/>
          </p:cNvSpPr>
          <p:nvPr>
            <p:ph idx="1"/>
          </p:nvPr>
        </p:nvSpPr>
        <p:spPr>
          <a:xfrm>
            <a:off x="251520" y="1628800"/>
            <a:ext cx="8712968" cy="5112568"/>
          </a:xfrm>
        </p:spPr>
        <p:txBody>
          <a:bodyPr/>
          <a:lstStyle/>
          <a:p>
            <a:r>
              <a:rPr lang="en-US" sz="2400" dirty="0" smtClean="0"/>
              <a:t>Q18 </a:t>
            </a:r>
            <a:r>
              <a:rPr lang="en-US" sz="2400" dirty="0" err="1" smtClean="0"/>
              <a:t>pp</a:t>
            </a:r>
            <a:r>
              <a:rPr lang="en-US" sz="2400" dirty="0" smtClean="0"/>
              <a:t> 51: </a:t>
            </a:r>
            <a:r>
              <a:rPr lang="en-US" sz="2400" dirty="0"/>
              <a:t>Translate each of these statements into logical </a:t>
            </a:r>
            <a:r>
              <a:rPr lang="en-US" sz="2400" dirty="0" smtClean="0"/>
              <a:t>expressions using </a:t>
            </a:r>
            <a:r>
              <a:rPr lang="en-US" sz="2400" dirty="0"/>
              <a:t>predicates, quantifiers, and logical connectives</a:t>
            </a:r>
            <a:r>
              <a:rPr lang="en-US" sz="2400" dirty="0" smtClean="0"/>
              <a:t>.</a:t>
            </a:r>
          </a:p>
          <a:p>
            <a:endParaRPr lang="en-US" sz="2400" dirty="0"/>
          </a:p>
          <a:p>
            <a:pPr marL="0" indent="0">
              <a:buNone/>
            </a:pPr>
            <a:r>
              <a:rPr lang="en-US" sz="2400" b="1" dirty="0"/>
              <a:t>a) </a:t>
            </a:r>
            <a:r>
              <a:rPr lang="en-US" sz="2400" dirty="0"/>
              <a:t>Something is not in the correct place.</a:t>
            </a:r>
          </a:p>
          <a:p>
            <a:pPr marL="0" indent="0">
              <a:buNone/>
            </a:pPr>
            <a:r>
              <a:rPr lang="en-US" sz="2400" b="1" dirty="0"/>
              <a:t>b) </a:t>
            </a:r>
            <a:r>
              <a:rPr lang="en-US" sz="2400" dirty="0"/>
              <a:t>All tools are in the correct place and are in excellent</a:t>
            </a:r>
          </a:p>
          <a:p>
            <a:pPr marL="0" indent="0">
              <a:buNone/>
            </a:pPr>
            <a:r>
              <a:rPr lang="en-US" sz="2400" dirty="0"/>
              <a:t>condition.</a:t>
            </a:r>
          </a:p>
          <a:p>
            <a:pPr marL="0" indent="0">
              <a:buNone/>
            </a:pPr>
            <a:r>
              <a:rPr lang="en-US" sz="2400" b="1" dirty="0"/>
              <a:t>c) </a:t>
            </a:r>
            <a:r>
              <a:rPr lang="en-US" sz="2400" dirty="0"/>
              <a:t>Everything is in the correct place and in excellent condition.</a:t>
            </a:r>
          </a:p>
          <a:p>
            <a:pPr marL="0" indent="0">
              <a:buNone/>
            </a:pPr>
            <a:r>
              <a:rPr lang="en-US" sz="2400" b="1" dirty="0"/>
              <a:t>d) </a:t>
            </a:r>
            <a:r>
              <a:rPr lang="en-US" sz="2400" dirty="0"/>
              <a:t>Nothing is in the correct place and is in excellent condition.</a:t>
            </a:r>
          </a:p>
          <a:p>
            <a:pPr marL="0" indent="0">
              <a:buNone/>
            </a:pPr>
            <a:r>
              <a:rPr lang="en-US" sz="2400" b="1" dirty="0"/>
              <a:t>e) </a:t>
            </a:r>
            <a:r>
              <a:rPr lang="en-US" sz="2400" dirty="0"/>
              <a:t>One of your tools is not in the correct place, but it </a:t>
            </a:r>
            <a:r>
              <a:rPr lang="en-US" sz="2400" dirty="0" smtClean="0"/>
              <a:t>is in </a:t>
            </a:r>
            <a:r>
              <a:rPr lang="en-US" sz="2400" dirty="0"/>
              <a:t>excellent condition.</a:t>
            </a:r>
            <a:endParaRPr lang="en-US" sz="2400" dirty="0" smtClean="0"/>
          </a:p>
        </p:txBody>
      </p:sp>
      <p:sp>
        <p:nvSpPr>
          <p:cNvPr id="4" name="Slide Number Placeholder 3"/>
          <p:cNvSpPr>
            <a:spLocks noGrp="1"/>
          </p:cNvSpPr>
          <p:nvPr>
            <p:ph type="sldNum" sz="quarter" idx="12"/>
          </p:nvPr>
        </p:nvSpPr>
        <p:spPr>
          <a:xfrm>
            <a:off x="4295775" y="71438"/>
            <a:ext cx="419100" cy="357187"/>
          </a:xfrm>
        </p:spPr>
        <p:txBody>
          <a:bodyPr/>
          <a:lstStyle/>
          <a:p>
            <a:pPr>
              <a:defRPr/>
            </a:pPr>
            <a:fld id="{97D8D913-189A-47CF-97D9-C12790909C11}" type="slidenum">
              <a:rPr/>
              <a:pPr>
                <a:defRPr/>
              </a:pPr>
              <a:t>50</a:t>
            </a:fld>
            <a:endParaRPr dirty="0"/>
          </a:p>
        </p:txBody>
      </p:sp>
    </p:spTree>
    <p:extLst>
      <p:ext uri="{BB962C8B-B14F-4D97-AF65-F5344CB8AC3E}">
        <p14:creationId xmlns:p14="http://schemas.microsoft.com/office/powerpoint/2010/main" val="1293260568"/>
      </p:ext>
    </p:extLst>
  </p:cSld>
  <p:clrMapOvr>
    <a:masterClrMapping/>
  </p:clrMapOvr>
  <p:transition>
    <p:split orient="vert" dir="in"/>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lstStyle/>
          <a:p>
            <a:r>
              <a:rPr lang="en-US" smtClean="0"/>
              <a:t>Examples</a:t>
            </a:r>
          </a:p>
        </p:txBody>
      </p:sp>
      <p:sp>
        <p:nvSpPr>
          <p:cNvPr id="45059" name="Content Placeholder 2"/>
          <p:cNvSpPr>
            <a:spLocks noGrp="1"/>
          </p:cNvSpPr>
          <p:nvPr>
            <p:ph idx="1"/>
          </p:nvPr>
        </p:nvSpPr>
        <p:spPr/>
        <p:txBody>
          <a:bodyPr/>
          <a:lstStyle/>
          <a:p>
            <a:r>
              <a:rPr lang="en-US" sz="2400" dirty="0" smtClean="0"/>
              <a:t>Q19 </a:t>
            </a:r>
            <a:r>
              <a:rPr lang="en-US" sz="2400" dirty="0" err="1" smtClean="0"/>
              <a:t>pp</a:t>
            </a:r>
            <a:r>
              <a:rPr lang="en-US" sz="2400" dirty="0" smtClean="0"/>
              <a:t> 51:</a:t>
            </a:r>
            <a:r>
              <a:rPr lang="en-US" sz="2400" dirty="0"/>
              <a:t>Suppose that the domain </a:t>
            </a:r>
            <a:r>
              <a:rPr lang="en-US" sz="2400" dirty="0" smtClean="0"/>
              <a:t>of </a:t>
            </a:r>
            <a:r>
              <a:rPr lang="en-US" sz="2400" i="1" dirty="0" smtClean="0"/>
              <a:t>Q(x</a:t>
            </a:r>
            <a:r>
              <a:rPr lang="en-US" sz="2400" i="1" dirty="0"/>
              <a:t>, y, z) </a:t>
            </a:r>
            <a:r>
              <a:rPr lang="en-US" sz="2400" dirty="0"/>
              <a:t>consists of </a:t>
            </a:r>
            <a:r>
              <a:rPr lang="en-US" sz="2400" dirty="0" smtClean="0"/>
              <a:t>triples </a:t>
            </a:r>
            <a:r>
              <a:rPr lang="en-US" sz="2400" i="1" dirty="0" smtClean="0"/>
              <a:t>x</a:t>
            </a:r>
            <a:r>
              <a:rPr lang="en-US" sz="2400" i="1" dirty="0"/>
              <a:t>, y, z</a:t>
            </a:r>
            <a:r>
              <a:rPr lang="en-US" sz="2400" dirty="0"/>
              <a:t>, where </a:t>
            </a:r>
            <a:r>
              <a:rPr lang="en-US" sz="2400" i="1" dirty="0"/>
              <a:t>x </a:t>
            </a:r>
            <a:r>
              <a:rPr lang="en-US" sz="2400" dirty="0"/>
              <a:t>= 0</a:t>
            </a:r>
            <a:r>
              <a:rPr lang="en-US" sz="2400" i="1" dirty="0"/>
              <a:t>, </a:t>
            </a:r>
            <a:r>
              <a:rPr lang="en-US" sz="2400" dirty="0"/>
              <a:t>1</a:t>
            </a:r>
            <a:r>
              <a:rPr lang="en-US" sz="2400" i="1" dirty="0"/>
              <a:t>, </a:t>
            </a:r>
            <a:r>
              <a:rPr lang="en-US" sz="2400" dirty="0"/>
              <a:t>or 2, </a:t>
            </a:r>
            <a:r>
              <a:rPr lang="en-US" sz="2400" dirty="0" smtClean="0"/>
              <a:t> </a:t>
            </a:r>
            <a:r>
              <a:rPr lang="en-US" sz="2400" i="1" dirty="0" smtClean="0"/>
              <a:t>y </a:t>
            </a:r>
            <a:r>
              <a:rPr lang="en-US" sz="2400" dirty="0"/>
              <a:t>= 0 or 1, </a:t>
            </a:r>
            <a:r>
              <a:rPr lang="en-US" sz="2400" dirty="0" smtClean="0"/>
              <a:t> and </a:t>
            </a:r>
            <a:r>
              <a:rPr lang="en-US" sz="2400" i="1" dirty="0"/>
              <a:t>z </a:t>
            </a:r>
            <a:r>
              <a:rPr lang="en-US" sz="2400" dirty="0"/>
              <a:t>= 0 or </a:t>
            </a:r>
            <a:r>
              <a:rPr lang="en-US" sz="2400" dirty="0" smtClean="0"/>
              <a:t>1. Write </a:t>
            </a:r>
            <a:r>
              <a:rPr lang="en-US" sz="2400" dirty="0"/>
              <a:t>out these propositions using disjunctions </a:t>
            </a:r>
            <a:r>
              <a:rPr lang="en-US" sz="2400" dirty="0" smtClean="0"/>
              <a:t>and conjunctions</a:t>
            </a:r>
            <a:r>
              <a:rPr lang="en-US" sz="2400" dirty="0"/>
              <a:t>.</a:t>
            </a:r>
          </a:p>
          <a:p>
            <a:pPr marL="0" indent="0">
              <a:buNone/>
            </a:pPr>
            <a:r>
              <a:rPr lang="es-ES" sz="2400" b="1" dirty="0" smtClean="0"/>
              <a:t>	a</a:t>
            </a:r>
            <a:r>
              <a:rPr lang="es-ES" sz="2400" b="1" dirty="0"/>
              <a:t>) </a:t>
            </a:r>
            <a:r>
              <a:rPr lang="es-ES" sz="2400" dirty="0"/>
              <a:t>∀</a:t>
            </a:r>
            <a:r>
              <a:rPr lang="es-ES" sz="2400" i="1" dirty="0" err="1"/>
              <a:t>yQ</a:t>
            </a:r>
            <a:r>
              <a:rPr lang="es-ES" sz="2400" i="1" dirty="0"/>
              <a:t>(</a:t>
            </a:r>
            <a:r>
              <a:rPr lang="es-ES" sz="2400" dirty="0"/>
              <a:t>0</a:t>
            </a:r>
            <a:r>
              <a:rPr lang="es-ES" sz="2400" i="1" dirty="0"/>
              <a:t>, y, </a:t>
            </a:r>
            <a:r>
              <a:rPr lang="es-ES" sz="2400" dirty="0"/>
              <a:t>0</a:t>
            </a:r>
            <a:r>
              <a:rPr lang="es-ES" sz="2400" i="1" dirty="0"/>
              <a:t>) </a:t>
            </a:r>
            <a:r>
              <a:rPr lang="es-ES" sz="2400" i="1" dirty="0" smtClean="0"/>
              <a:t>		</a:t>
            </a:r>
            <a:r>
              <a:rPr lang="es-ES" sz="2400" b="1" dirty="0" smtClean="0"/>
              <a:t>b</a:t>
            </a:r>
            <a:r>
              <a:rPr lang="es-ES" sz="2400" b="1" dirty="0"/>
              <a:t>) </a:t>
            </a:r>
            <a:r>
              <a:rPr lang="es-ES" sz="2400" dirty="0"/>
              <a:t>∃</a:t>
            </a:r>
            <a:r>
              <a:rPr lang="es-ES" sz="2400" i="1" dirty="0" err="1"/>
              <a:t>xQ</a:t>
            </a:r>
            <a:r>
              <a:rPr lang="es-ES" sz="2400" i="1" dirty="0"/>
              <a:t>(x, </a:t>
            </a:r>
            <a:r>
              <a:rPr lang="es-ES" sz="2400" dirty="0"/>
              <a:t>1</a:t>
            </a:r>
            <a:r>
              <a:rPr lang="es-ES" sz="2400" i="1" dirty="0"/>
              <a:t>, </a:t>
            </a:r>
            <a:r>
              <a:rPr lang="es-ES" sz="2400" dirty="0"/>
              <a:t>1</a:t>
            </a:r>
            <a:r>
              <a:rPr lang="es-ES" sz="2400" i="1" dirty="0"/>
              <a:t>)</a:t>
            </a:r>
          </a:p>
          <a:p>
            <a:pPr marL="0" indent="0">
              <a:buNone/>
            </a:pPr>
            <a:r>
              <a:rPr lang="en-US" sz="2400" b="1" dirty="0" smtClean="0"/>
              <a:t>	</a:t>
            </a:r>
            <a:r>
              <a:rPr lang="pl-PL" sz="2400" b="1" dirty="0" smtClean="0"/>
              <a:t>c</a:t>
            </a:r>
            <a:r>
              <a:rPr lang="pl-PL" sz="2400" b="1" dirty="0"/>
              <a:t>) </a:t>
            </a:r>
            <a:r>
              <a:rPr lang="pl-PL" sz="2400" dirty="0"/>
              <a:t>∃</a:t>
            </a:r>
            <a:r>
              <a:rPr lang="pl-PL" sz="2400" i="1" dirty="0"/>
              <a:t>z</a:t>
            </a:r>
            <a:r>
              <a:rPr lang="pl-PL" sz="2400" dirty="0"/>
              <a:t>￢</a:t>
            </a:r>
            <a:r>
              <a:rPr lang="pl-PL" sz="2400" i="1" dirty="0"/>
              <a:t>Q(</a:t>
            </a:r>
            <a:r>
              <a:rPr lang="pl-PL" sz="2400" dirty="0"/>
              <a:t>0</a:t>
            </a:r>
            <a:r>
              <a:rPr lang="pl-PL" sz="2400" i="1" dirty="0"/>
              <a:t>, </a:t>
            </a:r>
            <a:r>
              <a:rPr lang="pl-PL" sz="2400" dirty="0"/>
              <a:t>0</a:t>
            </a:r>
            <a:r>
              <a:rPr lang="pl-PL" sz="2400" i="1" dirty="0"/>
              <a:t>, z) </a:t>
            </a:r>
            <a:r>
              <a:rPr lang="en-US" sz="2400" i="1" dirty="0" smtClean="0"/>
              <a:t>		</a:t>
            </a:r>
            <a:r>
              <a:rPr lang="pl-PL" sz="2400" b="1" dirty="0" smtClean="0"/>
              <a:t>d</a:t>
            </a:r>
            <a:r>
              <a:rPr lang="pl-PL" sz="2400" b="1" dirty="0"/>
              <a:t>) </a:t>
            </a:r>
            <a:r>
              <a:rPr lang="pl-PL" sz="2400" dirty="0"/>
              <a:t>∃</a:t>
            </a:r>
            <a:r>
              <a:rPr lang="pl-PL" sz="2400" i="1" dirty="0"/>
              <a:t>x</a:t>
            </a:r>
            <a:r>
              <a:rPr lang="pl-PL" sz="2400" dirty="0"/>
              <a:t>￢</a:t>
            </a:r>
            <a:r>
              <a:rPr lang="pl-PL" sz="2400" i="1" dirty="0"/>
              <a:t>Q(x, </a:t>
            </a:r>
            <a:r>
              <a:rPr lang="pl-PL" sz="2400" dirty="0"/>
              <a:t>0</a:t>
            </a:r>
            <a:r>
              <a:rPr lang="pl-PL" sz="2400" i="1" dirty="0"/>
              <a:t>, </a:t>
            </a:r>
            <a:r>
              <a:rPr lang="pl-PL" sz="2400" dirty="0"/>
              <a:t>1</a:t>
            </a:r>
            <a:r>
              <a:rPr lang="pl-PL" sz="2400" i="1" dirty="0"/>
              <a:t>)</a:t>
            </a:r>
            <a:endParaRPr lang="en-US" sz="2400" dirty="0" smtClean="0"/>
          </a:p>
        </p:txBody>
      </p:sp>
      <p:sp>
        <p:nvSpPr>
          <p:cNvPr id="4" name="Slide Number Placeholder 3"/>
          <p:cNvSpPr>
            <a:spLocks noGrp="1"/>
          </p:cNvSpPr>
          <p:nvPr>
            <p:ph type="sldNum" sz="quarter" idx="12"/>
          </p:nvPr>
        </p:nvSpPr>
        <p:spPr>
          <a:xfrm>
            <a:off x="4295775" y="71438"/>
            <a:ext cx="419100" cy="357187"/>
          </a:xfrm>
        </p:spPr>
        <p:txBody>
          <a:bodyPr/>
          <a:lstStyle/>
          <a:p>
            <a:pPr>
              <a:defRPr/>
            </a:pPr>
            <a:fld id="{97D8D913-189A-47CF-97D9-C12790909C11}" type="slidenum">
              <a:rPr/>
              <a:pPr>
                <a:defRPr/>
              </a:pPr>
              <a:t>51</a:t>
            </a:fld>
            <a:endParaRPr dirty="0"/>
          </a:p>
        </p:txBody>
      </p:sp>
    </p:spTree>
    <p:extLst>
      <p:ext uri="{BB962C8B-B14F-4D97-AF65-F5344CB8AC3E}">
        <p14:creationId xmlns:p14="http://schemas.microsoft.com/office/powerpoint/2010/main" val="1293260568"/>
      </p:ext>
    </p:extLst>
  </p:cSld>
  <p:clrMapOvr>
    <a:masterClrMapping/>
  </p:clrMapOvr>
  <p:transition>
    <p:split orient="vert" dir="in"/>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lstStyle/>
          <a:p>
            <a:r>
              <a:rPr lang="en-US" smtClean="0"/>
              <a:t>Examples</a:t>
            </a:r>
          </a:p>
        </p:txBody>
      </p:sp>
      <p:sp>
        <p:nvSpPr>
          <p:cNvPr id="45059" name="Content Placeholder 2"/>
          <p:cNvSpPr>
            <a:spLocks noGrp="1"/>
          </p:cNvSpPr>
          <p:nvPr>
            <p:ph idx="1"/>
          </p:nvPr>
        </p:nvSpPr>
        <p:spPr>
          <a:xfrm>
            <a:off x="495300" y="2441575"/>
            <a:ext cx="8469188" cy="4155777"/>
          </a:xfrm>
        </p:spPr>
        <p:txBody>
          <a:bodyPr/>
          <a:lstStyle/>
          <a:p>
            <a:r>
              <a:rPr lang="en-US" sz="2400" dirty="0" smtClean="0"/>
              <a:t>Q 21 </a:t>
            </a:r>
            <a:r>
              <a:rPr lang="en-US" sz="2400" dirty="0" err="1" smtClean="0"/>
              <a:t>pp</a:t>
            </a:r>
            <a:r>
              <a:rPr lang="en-US" sz="2400" dirty="0" smtClean="0"/>
              <a:t> 51: Express </a:t>
            </a:r>
            <a:r>
              <a:rPr lang="en-US" sz="2400" dirty="0"/>
              <a:t>each of these statements using </a:t>
            </a:r>
            <a:r>
              <a:rPr lang="en-US" sz="2400" dirty="0" smtClean="0"/>
              <a:t>quantifiers</a:t>
            </a:r>
            <a:r>
              <a:rPr lang="en-US" sz="2400" dirty="0"/>
              <a:t>. </a:t>
            </a:r>
            <a:r>
              <a:rPr lang="en-US" sz="2400" dirty="0" smtClean="0"/>
              <a:t>Then form </a:t>
            </a:r>
            <a:r>
              <a:rPr lang="en-US" sz="2400" dirty="0"/>
              <a:t>the negation of the statement, so that no </a:t>
            </a:r>
            <a:r>
              <a:rPr lang="en-US" sz="2400" dirty="0" smtClean="0"/>
              <a:t>negation is </a:t>
            </a:r>
            <a:r>
              <a:rPr lang="en-US" sz="2400" dirty="0"/>
              <a:t>to the left of a quantifier. Next, express the negation </a:t>
            </a:r>
            <a:r>
              <a:rPr lang="en-US" sz="2400" dirty="0" smtClean="0"/>
              <a:t>in simple </a:t>
            </a:r>
            <a:r>
              <a:rPr lang="en-US" sz="2400" dirty="0"/>
              <a:t>English. (Do not simply use the phrase “It is </a:t>
            </a:r>
            <a:r>
              <a:rPr lang="en-US" sz="2400" dirty="0" smtClean="0"/>
              <a:t>not the </a:t>
            </a:r>
            <a:r>
              <a:rPr lang="en-US" sz="2400" dirty="0"/>
              <a:t>case that.”)</a:t>
            </a:r>
          </a:p>
          <a:p>
            <a:pPr marL="0" indent="0">
              <a:buNone/>
            </a:pPr>
            <a:r>
              <a:rPr lang="en-US" sz="2400" b="1" dirty="0"/>
              <a:t>a) </a:t>
            </a:r>
            <a:r>
              <a:rPr lang="en-US" sz="2400" dirty="0"/>
              <a:t>Some old dogs can learn new tricks.</a:t>
            </a:r>
          </a:p>
          <a:p>
            <a:pPr marL="0" indent="0">
              <a:buNone/>
            </a:pPr>
            <a:r>
              <a:rPr lang="en-US" sz="2400" b="1" dirty="0"/>
              <a:t>b) </a:t>
            </a:r>
            <a:r>
              <a:rPr lang="en-US" sz="2400" dirty="0"/>
              <a:t>No rabbit knows calculus.</a:t>
            </a:r>
          </a:p>
          <a:p>
            <a:pPr marL="0" indent="0">
              <a:buNone/>
            </a:pPr>
            <a:r>
              <a:rPr lang="en-US" sz="2400" b="1" dirty="0"/>
              <a:t>c) </a:t>
            </a:r>
            <a:r>
              <a:rPr lang="en-US" sz="2400" dirty="0"/>
              <a:t>Every bird can fly.</a:t>
            </a:r>
          </a:p>
          <a:p>
            <a:pPr marL="0" indent="0">
              <a:buNone/>
            </a:pPr>
            <a:r>
              <a:rPr lang="en-US" sz="2400" b="1" dirty="0"/>
              <a:t>d) </a:t>
            </a:r>
            <a:r>
              <a:rPr lang="en-US" sz="2400" dirty="0"/>
              <a:t>There is no dog that can talk.</a:t>
            </a:r>
          </a:p>
          <a:p>
            <a:pPr marL="0" indent="0">
              <a:buNone/>
            </a:pPr>
            <a:r>
              <a:rPr lang="en-US" sz="2400" b="1" dirty="0"/>
              <a:t>e) </a:t>
            </a:r>
            <a:r>
              <a:rPr lang="en-US" sz="2400" dirty="0"/>
              <a:t>There is no one in this class who knows French </a:t>
            </a:r>
            <a:r>
              <a:rPr lang="en-US" sz="2400" dirty="0" smtClean="0"/>
              <a:t>and Russian</a:t>
            </a:r>
            <a:r>
              <a:rPr lang="en-US" sz="2400" dirty="0"/>
              <a:t>.</a:t>
            </a:r>
            <a:endParaRPr lang="en-US" sz="2400" dirty="0" smtClean="0"/>
          </a:p>
        </p:txBody>
      </p:sp>
      <p:sp>
        <p:nvSpPr>
          <p:cNvPr id="4" name="Slide Number Placeholder 3"/>
          <p:cNvSpPr>
            <a:spLocks noGrp="1"/>
          </p:cNvSpPr>
          <p:nvPr>
            <p:ph type="sldNum" sz="quarter" idx="12"/>
          </p:nvPr>
        </p:nvSpPr>
        <p:spPr>
          <a:xfrm>
            <a:off x="4295775" y="71438"/>
            <a:ext cx="419100" cy="357187"/>
          </a:xfrm>
        </p:spPr>
        <p:txBody>
          <a:bodyPr/>
          <a:lstStyle/>
          <a:p>
            <a:pPr>
              <a:defRPr/>
            </a:pPr>
            <a:fld id="{97D8D913-189A-47CF-97D9-C12790909C11}" type="slidenum">
              <a:rPr/>
              <a:pPr>
                <a:defRPr/>
              </a:pPr>
              <a:t>52</a:t>
            </a:fld>
            <a:endParaRPr dirty="0"/>
          </a:p>
        </p:txBody>
      </p:sp>
    </p:spTree>
    <p:extLst>
      <p:ext uri="{BB962C8B-B14F-4D97-AF65-F5344CB8AC3E}">
        <p14:creationId xmlns:p14="http://schemas.microsoft.com/office/powerpoint/2010/main" val="1293260568"/>
      </p:ext>
    </p:extLst>
  </p:cSld>
  <p:clrMapOvr>
    <a:masterClrMapping/>
  </p:clrMapOvr>
  <p:transition>
    <p:split orient="vert" dir="in"/>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ChangeArrowheads="1"/>
          </p:cNvSpPr>
          <p:nvPr/>
        </p:nvSpPr>
        <p:spPr bwMode="auto">
          <a:xfrm>
            <a:off x="685800" y="1087438"/>
            <a:ext cx="77724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dirty="0"/>
              <a:t>Question </a:t>
            </a:r>
            <a:r>
              <a:rPr lang="en-US" sz="4400" dirty="0" smtClean="0"/>
              <a:t>37 </a:t>
            </a:r>
            <a:r>
              <a:rPr lang="en-US" sz="4400" dirty="0"/>
              <a:t>pp. </a:t>
            </a:r>
            <a:r>
              <a:rPr lang="en-US" sz="4400" dirty="0" smtClean="0"/>
              <a:t>52</a:t>
            </a:r>
            <a:endParaRPr lang="en-US" sz="4400" dirty="0"/>
          </a:p>
        </p:txBody>
      </p:sp>
      <p:sp>
        <p:nvSpPr>
          <p:cNvPr id="32771" name="Rectangle 3"/>
          <p:cNvSpPr>
            <a:spLocks noChangeArrowheads="1"/>
          </p:cNvSpPr>
          <p:nvPr/>
        </p:nvSpPr>
        <p:spPr bwMode="auto">
          <a:xfrm>
            <a:off x="152400" y="1943100"/>
            <a:ext cx="8763000" cy="4438650"/>
          </a:xfrm>
          <a:prstGeom prst="rect">
            <a:avLst/>
          </a:prstGeom>
          <a:noFill/>
          <a:ln w="9525">
            <a:noFill/>
            <a:miter lim="800000"/>
            <a:headEnd/>
            <a:tailEnd/>
          </a:ln>
        </p:spPr>
        <p:txBody>
          <a:bodyPr>
            <a:normAutofit fontScale="92500" lnSpcReduction="20000"/>
          </a:bodyPr>
          <a:lstStyle/>
          <a:p>
            <a:pPr marL="609600" indent="-609600">
              <a:spcBef>
                <a:spcPct val="20000"/>
              </a:spcBef>
              <a:buFontTx/>
              <a:buChar char="•"/>
              <a:defRPr/>
            </a:pPr>
            <a:r>
              <a:rPr lang="en-US" sz="3000" dirty="0">
                <a:latin typeface="Arial" pitchFamily="34" charset="0"/>
                <a:cs typeface="Arial" pitchFamily="34" charset="0"/>
                <a:sym typeface="Symbol" pitchFamily="18" charset="2"/>
              </a:rPr>
              <a:t>P(x) = “x is a professor”	      Q(x) = “x is ignorant”</a:t>
            </a:r>
          </a:p>
          <a:p>
            <a:pPr marL="609600" indent="-609600">
              <a:spcBef>
                <a:spcPct val="20000"/>
              </a:spcBef>
              <a:defRPr/>
            </a:pPr>
            <a:r>
              <a:rPr lang="en-US" sz="3000" dirty="0">
                <a:latin typeface="Arial" pitchFamily="34" charset="0"/>
                <a:cs typeface="Arial" pitchFamily="34" charset="0"/>
                <a:sym typeface="Symbol" pitchFamily="18" charset="2"/>
              </a:rPr>
              <a:t>				R(x) = “x is vain”</a:t>
            </a:r>
          </a:p>
          <a:p>
            <a:pPr marL="609600" indent="-609600">
              <a:spcBef>
                <a:spcPct val="20000"/>
              </a:spcBef>
              <a:defRPr/>
            </a:pPr>
            <a:r>
              <a:rPr lang="en-US" sz="3000" dirty="0">
                <a:latin typeface="Arial" pitchFamily="34" charset="0"/>
                <a:cs typeface="Arial" pitchFamily="34" charset="0"/>
                <a:sym typeface="Symbol" pitchFamily="18" charset="2"/>
              </a:rPr>
              <a:t>	Express the following statements using quantifiers; logical connectives; and P(x), Q(x), and R(x) where the universe of discourse is the set of all people</a:t>
            </a:r>
          </a:p>
          <a:p>
            <a:pPr marL="1104900" lvl="1" indent="-533400">
              <a:spcBef>
                <a:spcPct val="20000"/>
              </a:spcBef>
              <a:buFontTx/>
              <a:buAutoNum type="arabicPeriod"/>
              <a:defRPr/>
            </a:pPr>
            <a:r>
              <a:rPr lang="en-US" sz="2800" dirty="0">
                <a:latin typeface="Arial" pitchFamily="34" charset="0"/>
                <a:cs typeface="Arial" pitchFamily="34" charset="0"/>
                <a:sym typeface="Symbol" pitchFamily="18" charset="2"/>
              </a:rPr>
              <a:t>No professors are ignorant</a:t>
            </a:r>
          </a:p>
          <a:p>
            <a:pPr marL="1104900" lvl="1" indent="-533400">
              <a:spcBef>
                <a:spcPct val="20000"/>
              </a:spcBef>
              <a:buFontTx/>
              <a:buAutoNum type="arabicPeriod"/>
              <a:defRPr/>
            </a:pPr>
            <a:r>
              <a:rPr lang="en-US" sz="2800" dirty="0">
                <a:latin typeface="Arial" pitchFamily="34" charset="0"/>
                <a:cs typeface="Arial" pitchFamily="34" charset="0"/>
                <a:sym typeface="Symbol" pitchFamily="18" charset="2"/>
              </a:rPr>
              <a:t>All ignorant people are vain</a:t>
            </a:r>
          </a:p>
          <a:p>
            <a:pPr marL="1104900" lvl="1" indent="-533400">
              <a:spcBef>
                <a:spcPct val="20000"/>
              </a:spcBef>
              <a:buFontTx/>
              <a:buAutoNum type="arabicPeriod"/>
              <a:defRPr/>
            </a:pPr>
            <a:r>
              <a:rPr lang="en-US" sz="2800" dirty="0">
                <a:latin typeface="Arial" pitchFamily="34" charset="0"/>
                <a:cs typeface="Arial" pitchFamily="34" charset="0"/>
                <a:sym typeface="Symbol" pitchFamily="18" charset="2"/>
              </a:rPr>
              <a:t>No professors are vain</a:t>
            </a:r>
          </a:p>
          <a:p>
            <a:pPr marL="1104900" lvl="1" indent="-533400">
              <a:spcBef>
                <a:spcPct val="20000"/>
              </a:spcBef>
              <a:buFontTx/>
              <a:buAutoNum type="arabicPeriod"/>
              <a:defRPr/>
            </a:pPr>
            <a:r>
              <a:rPr lang="en-US" sz="2800" dirty="0">
                <a:latin typeface="Arial" pitchFamily="34" charset="0"/>
                <a:cs typeface="Arial" pitchFamily="34" charset="0"/>
                <a:sym typeface="Symbol" pitchFamily="18" charset="2"/>
              </a:rPr>
              <a:t>Does (3.) follow from (1.) and (2.)? If not, is there a correct conclusion?</a:t>
            </a:r>
          </a:p>
        </p:txBody>
      </p:sp>
      <p:sp>
        <p:nvSpPr>
          <p:cNvPr id="4" name="Slide Number Placeholder 3"/>
          <p:cNvSpPr>
            <a:spLocks noGrp="1"/>
          </p:cNvSpPr>
          <p:nvPr>
            <p:ph type="sldNum" sz="quarter" idx="12"/>
          </p:nvPr>
        </p:nvSpPr>
        <p:spPr/>
        <p:txBody>
          <a:bodyPr/>
          <a:lstStyle/>
          <a:p>
            <a:pPr>
              <a:defRPr/>
            </a:pPr>
            <a:fld id="{21F21DE1-7437-4C91-9EAB-EB996BCA52AE}" type="slidenum">
              <a:rPr lang="en-US"/>
              <a:pPr>
                <a:defRPr/>
              </a:pPr>
              <a:t>53</a:t>
            </a:fld>
            <a:endParaRPr lang="en-US"/>
          </a:p>
        </p:txBody>
      </p:sp>
    </p:spTree>
  </p:cSld>
  <p:clrMapOvr>
    <a:masterClrMapping/>
  </p:clrMapOvr>
  <p:transition>
    <p:split orient="vert" dir="in"/>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US" b="1" smtClean="0"/>
              <a:t>Prolog</a:t>
            </a:r>
            <a:r>
              <a:rPr lang="en-US" smtClean="0"/>
              <a:t>: Programming in Logic</a:t>
            </a:r>
          </a:p>
        </p:txBody>
      </p:sp>
      <p:sp>
        <p:nvSpPr>
          <p:cNvPr id="47107" name="Rectangle 3"/>
          <p:cNvSpPr>
            <a:spLocks noGrp="1" noChangeArrowheads="1"/>
          </p:cNvSpPr>
          <p:nvPr>
            <p:ph type="body" idx="1"/>
          </p:nvPr>
        </p:nvSpPr>
        <p:spPr/>
        <p:txBody>
          <a:bodyPr/>
          <a:lstStyle/>
          <a:p>
            <a:r>
              <a:rPr lang="en-US" smtClean="0"/>
              <a:t>Prolog Facts: Define predicates by specifying the elements that satisfy these predicates</a:t>
            </a:r>
          </a:p>
          <a:p>
            <a:r>
              <a:rPr lang="en-US" smtClean="0"/>
              <a:t>Prolog Rules: Define new predicates from prolog facts.</a:t>
            </a:r>
          </a:p>
        </p:txBody>
      </p:sp>
      <p:sp>
        <p:nvSpPr>
          <p:cNvPr id="4" name="Slide Number Placeholder 3"/>
          <p:cNvSpPr>
            <a:spLocks noGrp="1"/>
          </p:cNvSpPr>
          <p:nvPr>
            <p:ph type="sldNum" sz="quarter" idx="12"/>
          </p:nvPr>
        </p:nvSpPr>
        <p:spPr>
          <a:xfrm>
            <a:off x="4295775" y="71438"/>
            <a:ext cx="419100" cy="357187"/>
          </a:xfrm>
        </p:spPr>
        <p:txBody>
          <a:bodyPr/>
          <a:lstStyle/>
          <a:p>
            <a:pPr>
              <a:defRPr/>
            </a:pPr>
            <a:fld id="{FE65770B-A53A-4A68-A2BE-B0A4FEFA4FCA}" type="slidenum">
              <a:rPr/>
              <a:pPr>
                <a:defRPr/>
              </a:pPr>
              <a:t>54</a:t>
            </a:fld>
            <a:endParaRPr dirty="0"/>
          </a:p>
        </p:txBody>
      </p:sp>
    </p:spTree>
  </p:cSld>
  <p:clrMapOvr>
    <a:masterClrMapping/>
  </p:clrMapOvr>
  <p:transition>
    <p:split orient="vert" dir="in"/>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685800" y="874713"/>
            <a:ext cx="7772400" cy="609600"/>
          </a:xfrm>
        </p:spPr>
        <p:txBody>
          <a:bodyPr/>
          <a:lstStyle/>
          <a:p>
            <a:r>
              <a:rPr lang="en-US" sz="4000" smtClean="0"/>
              <a:t>Example</a:t>
            </a:r>
          </a:p>
        </p:txBody>
      </p:sp>
      <p:sp>
        <p:nvSpPr>
          <p:cNvPr id="48131" name="Rectangle 3"/>
          <p:cNvSpPr>
            <a:spLocks noGrp="1" noChangeArrowheads="1"/>
          </p:cNvSpPr>
          <p:nvPr>
            <p:ph type="body" idx="1"/>
          </p:nvPr>
        </p:nvSpPr>
        <p:spPr>
          <a:xfrm>
            <a:off x="381000" y="1454150"/>
            <a:ext cx="4335463" cy="4495800"/>
          </a:xfrm>
          <a:ln>
            <a:solidFill>
              <a:schemeClr val="tx1"/>
            </a:solidFill>
            <a:miter lim="800000"/>
            <a:headEnd/>
            <a:tailEnd/>
          </a:ln>
        </p:spPr>
        <p:txBody>
          <a:bodyPr/>
          <a:lstStyle/>
          <a:p>
            <a:pPr algn="ctr">
              <a:buFontTx/>
              <a:buNone/>
            </a:pPr>
            <a:r>
              <a:rPr lang="en-US" sz="2000" b="1" smtClean="0">
                <a:latin typeface="Courier New" pitchFamily="49" charset="0"/>
                <a:cs typeface="Courier New" pitchFamily="49" charset="0"/>
              </a:rPr>
              <a:t>Facts</a:t>
            </a:r>
            <a:endParaRPr lang="en-US" sz="2000" smtClean="0">
              <a:latin typeface="Courier New" pitchFamily="49" charset="0"/>
              <a:cs typeface="Courier New" pitchFamily="49" charset="0"/>
            </a:endParaRPr>
          </a:p>
          <a:p>
            <a:pPr>
              <a:buFontTx/>
              <a:buNone/>
            </a:pPr>
            <a:r>
              <a:rPr lang="en-US" sz="2000" smtClean="0">
                <a:latin typeface="Courier New" pitchFamily="49" charset="0"/>
                <a:cs typeface="Courier New" pitchFamily="49" charset="0"/>
              </a:rPr>
              <a:t>instructor(Wasfi, ics253).</a:t>
            </a:r>
          </a:p>
          <a:p>
            <a:pPr>
              <a:buFontTx/>
              <a:buNone/>
            </a:pPr>
            <a:r>
              <a:rPr lang="en-US" sz="2000" smtClean="0">
                <a:latin typeface="Courier New" pitchFamily="49" charset="0"/>
                <a:cs typeface="Courier New" pitchFamily="49" charset="0"/>
              </a:rPr>
              <a:t>instructor(Yahya, ics324).</a:t>
            </a:r>
          </a:p>
          <a:p>
            <a:pPr>
              <a:buFontTx/>
              <a:buNone/>
            </a:pPr>
            <a:r>
              <a:rPr lang="en-US" sz="2000" smtClean="0">
                <a:latin typeface="Courier New" pitchFamily="49" charset="0"/>
                <a:cs typeface="Courier New" pitchFamily="49" charset="0"/>
              </a:rPr>
              <a:t>instructor(Marwan,coe202).</a:t>
            </a:r>
          </a:p>
          <a:p>
            <a:pPr>
              <a:buFontTx/>
              <a:buNone/>
            </a:pPr>
            <a:r>
              <a:rPr lang="en-US" sz="2000" smtClean="0">
                <a:latin typeface="Courier New" pitchFamily="49" charset="0"/>
                <a:cs typeface="Courier New" pitchFamily="49" charset="0"/>
              </a:rPr>
              <a:t>enrolled(991101, ics253).</a:t>
            </a:r>
          </a:p>
          <a:p>
            <a:pPr>
              <a:buFontTx/>
              <a:buNone/>
            </a:pPr>
            <a:r>
              <a:rPr lang="en-US" sz="2000" smtClean="0">
                <a:latin typeface="Courier New" pitchFamily="49" charset="0"/>
                <a:cs typeface="Courier New" pitchFamily="49" charset="0"/>
              </a:rPr>
              <a:t>enrolled(200111, ics324).</a:t>
            </a:r>
            <a:endParaRPr lang="ar-SA" sz="2000" smtClean="0">
              <a:latin typeface="Courier New" pitchFamily="49" charset="0"/>
              <a:cs typeface="Courier New" pitchFamily="49" charset="0"/>
            </a:endParaRPr>
          </a:p>
          <a:p>
            <a:pPr>
              <a:buFontTx/>
              <a:buNone/>
            </a:pPr>
            <a:r>
              <a:rPr lang="en-US" sz="2000" smtClean="0">
                <a:latin typeface="Courier New" pitchFamily="49" charset="0"/>
                <a:cs typeface="Courier New" pitchFamily="49" charset="0"/>
              </a:rPr>
              <a:t>enrolled(981101, coe202).</a:t>
            </a:r>
          </a:p>
          <a:p>
            <a:pPr>
              <a:buFontTx/>
              <a:buNone/>
            </a:pPr>
            <a:r>
              <a:rPr lang="en-US" sz="2000" smtClean="0">
                <a:latin typeface="Courier New" pitchFamily="49" charset="0"/>
                <a:cs typeface="Courier New" pitchFamily="49" charset="0"/>
              </a:rPr>
              <a:t>enrolled(200123, coe202).</a:t>
            </a:r>
          </a:p>
          <a:p>
            <a:pPr>
              <a:buFontTx/>
              <a:buNone/>
            </a:pPr>
            <a:r>
              <a:rPr lang="en-US" sz="2000" smtClean="0">
                <a:latin typeface="Courier New" pitchFamily="49" charset="0"/>
                <a:cs typeface="Courier New" pitchFamily="49" charset="0"/>
              </a:rPr>
              <a:t>enrolled(991101, ics253).</a:t>
            </a:r>
          </a:p>
          <a:p>
            <a:pPr>
              <a:buFontTx/>
              <a:buNone/>
            </a:pPr>
            <a:r>
              <a:rPr lang="en-US" sz="2000" smtClean="0">
                <a:latin typeface="Courier New" pitchFamily="49" charset="0"/>
                <a:cs typeface="Courier New" pitchFamily="49" charset="0"/>
              </a:rPr>
              <a:t>enrolled(200123, ics324).</a:t>
            </a:r>
          </a:p>
          <a:p>
            <a:pPr>
              <a:buFontTx/>
              <a:buNone/>
            </a:pPr>
            <a:r>
              <a:rPr lang="en-US" sz="2000" smtClean="0">
                <a:latin typeface="Courier New" pitchFamily="49" charset="0"/>
                <a:cs typeface="Courier New" pitchFamily="49" charset="0"/>
              </a:rPr>
              <a:t>enrolled(991101, coe202).</a:t>
            </a:r>
          </a:p>
          <a:p>
            <a:pPr>
              <a:buFontTx/>
              <a:buNone/>
            </a:pPr>
            <a:r>
              <a:rPr lang="en-US" sz="2000" smtClean="0">
                <a:latin typeface="Courier New" pitchFamily="49" charset="0"/>
                <a:cs typeface="Courier New" pitchFamily="49" charset="0"/>
              </a:rPr>
              <a:t>enrolled(200111, ics253).</a:t>
            </a:r>
          </a:p>
        </p:txBody>
      </p:sp>
      <p:sp>
        <p:nvSpPr>
          <p:cNvPr id="48132" name="Rectangle 4"/>
          <p:cNvSpPr>
            <a:spLocks noChangeArrowheads="1"/>
          </p:cNvSpPr>
          <p:nvPr/>
        </p:nvSpPr>
        <p:spPr bwMode="auto">
          <a:xfrm>
            <a:off x="4787900" y="2884488"/>
            <a:ext cx="4114800" cy="20574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pPr marL="342900" indent="-342900" algn="ctr">
              <a:spcBef>
                <a:spcPct val="20000"/>
              </a:spcBef>
            </a:pPr>
            <a:r>
              <a:rPr lang="en-US" sz="2000" b="1">
                <a:latin typeface="Courier New" pitchFamily="49" charset="0"/>
                <a:cs typeface="Courier New" pitchFamily="49" charset="0"/>
              </a:rPr>
              <a:t>Queries</a:t>
            </a:r>
          </a:p>
          <a:p>
            <a:pPr marL="342900" indent="-342900">
              <a:spcBef>
                <a:spcPct val="20000"/>
              </a:spcBef>
            </a:pPr>
            <a:endParaRPr lang="en-US" sz="2000">
              <a:latin typeface="Courier New" pitchFamily="49" charset="0"/>
              <a:cs typeface="Courier New" pitchFamily="49" charset="0"/>
            </a:endParaRPr>
          </a:p>
          <a:p>
            <a:pPr marL="342900" indent="-342900">
              <a:spcBef>
                <a:spcPct val="20000"/>
              </a:spcBef>
            </a:pPr>
            <a:r>
              <a:rPr lang="en-US" sz="2000">
                <a:latin typeface="Courier New" pitchFamily="49" charset="0"/>
                <a:cs typeface="Courier New" pitchFamily="49" charset="0"/>
              </a:rPr>
              <a:t>instructor(Wasfi, ics324)</a:t>
            </a:r>
          </a:p>
          <a:p>
            <a:pPr marL="342900" indent="-342900">
              <a:spcBef>
                <a:spcPct val="20000"/>
              </a:spcBef>
            </a:pPr>
            <a:r>
              <a:rPr lang="en-US" sz="2000">
                <a:latin typeface="Courier New" pitchFamily="49" charset="0"/>
                <a:cs typeface="Courier New" pitchFamily="49" charset="0"/>
              </a:rPr>
              <a:t>enrolled(X, coe202)</a:t>
            </a:r>
          </a:p>
          <a:p>
            <a:pPr marL="342900" indent="-342900">
              <a:spcBef>
                <a:spcPct val="20000"/>
              </a:spcBef>
            </a:pPr>
            <a:r>
              <a:rPr lang="en-US" sz="2000">
                <a:latin typeface="Courier New" pitchFamily="49" charset="0"/>
                <a:cs typeface="Courier New" pitchFamily="49" charset="0"/>
              </a:rPr>
              <a:t>teaches(X, 200123)</a:t>
            </a:r>
          </a:p>
        </p:txBody>
      </p:sp>
      <p:sp>
        <p:nvSpPr>
          <p:cNvPr id="48133" name="Rectangle 5"/>
          <p:cNvSpPr>
            <a:spLocks noChangeArrowheads="1"/>
          </p:cNvSpPr>
          <p:nvPr/>
        </p:nvSpPr>
        <p:spPr bwMode="auto">
          <a:xfrm>
            <a:off x="381000" y="6021388"/>
            <a:ext cx="8001000" cy="7620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pPr marL="342900" indent="-342900" algn="ctr">
              <a:spcBef>
                <a:spcPct val="20000"/>
              </a:spcBef>
            </a:pPr>
            <a:r>
              <a:rPr lang="en-US" sz="2000" b="1">
                <a:latin typeface="Courier New" pitchFamily="49" charset="0"/>
                <a:cs typeface="Courier New" pitchFamily="49" charset="0"/>
              </a:rPr>
              <a:t>Rule</a:t>
            </a:r>
          </a:p>
          <a:p>
            <a:pPr marL="342900" indent="-342900">
              <a:spcBef>
                <a:spcPct val="20000"/>
              </a:spcBef>
            </a:pPr>
            <a:r>
              <a:rPr lang="en-US" sz="2000">
                <a:latin typeface="Courier New" pitchFamily="49" charset="0"/>
                <a:cs typeface="Courier New" pitchFamily="49" charset="0"/>
              </a:rPr>
              <a:t>Teaches(P, S) :- instructor(P, C), enrolled(S, C)</a:t>
            </a:r>
          </a:p>
        </p:txBody>
      </p:sp>
      <p:sp>
        <p:nvSpPr>
          <p:cNvPr id="6" name="Slide Number Placeholder 5"/>
          <p:cNvSpPr>
            <a:spLocks noGrp="1"/>
          </p:cNvSpPr>
          <p:nvPr>
            <p:ph type="sldNum" sz="quarter" idx="12"/>
          </p:nvPr>
        </p:nvSpPr>
        <p:spPr>
          <a:xfrm>
            <a:off x="4295775" y="71438"/>
            <a:ext cx="419100" cy="357187"/>
          </a:xfrm>
        </p:spPr>
        <p:txBody>
          <a:bodyPr/>
          <a:lstStyle/>
          <a:p>
            <a:pPr>
              <a:defRPr/>
            </a:pPr>
            <a:fld id="{2A5C60BB-727E-47F2-9356-08EF9FBC2E9C}" type="slidenum">
              <a:rPr/>
              <a:pPr>
                <a:defRPr/>
              </a:pPr>
              <a:t>55</a:t>
            </a:fld>
            <a:endParaRPr dirty="0"/>
          </a:p>
        </p:txBody>
      </p:sp>
    </p:spTree>
  </p:cSld>
  <p:clrMapOvr>
    <a:masterClrMapping/>
  </p:clrMapOvr>
  <p:transition>
    <p:split orient="vert" dir="in"/>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473075" y="857250"/>
            <a:ext cx="8077200" cy="641350"/>
          </a:xfrm>
        </p:spPr>
        <p:txBody>
          <a:bodyPr/>
          <a:lstStyle/>
          <a:p>
            <a:r>
              <a:rPr lang="en-US" dirty="0" smtClean="0"/>
              <a:t>Section 1.5: Nested Quantifiers</a:t>
            </a:r>
          </a:p>
        </p:txBody>
      </p:sp>
      <p:sp>
        <p:nvSpPr>
          <p:cNvPr id="49155" name="Rectangle 3"/>
          <p:cNvSpPr>
            <a:spLocks noGrp="1" noChangeArrowheads="1"/>
          </p:cNvSpPr>
          <p:nvPr>
            <p:ph type="body" idx="1"/>
          </p:nvPr>
        </p:nvSpPr>
        <p:spPr>
          <a:xfrm>
            <a:off x="495300" y="1571625"/>
            <a:ext cx="8064500" cy="5000625"/>
          </a:xfrm>
        </p:spPr>
        <p:txBody>
          <a:bodyPr/>
          <a:lstStyle/>
          <a:p>
            <a:r>
              <a:rPr lang="en-US" smtClean="0"/>
              <a:t>Nested Quantifiers: Quantifiers that occur within the scope of other quantifiers</a:t>
            </a:r>
          </a:p>
          <a:p>
            <a:r>
              <a:rPr lang="en-US" smtClean="0"/>
              <a:t>Examples</a:t>
            </a:r>
          </a:p>
          <a:p>
            <a:pPr lvl="1"/>
            <a:r>
              <a:rPr lang="en-US" smtClean="0">
                <a:sym typeface="Symbol" pitchFamily="18" charset="2"/>
              </a:rPr>
              <a:t></a:t>
            </a:r>
            <a:r>
              <a:rPr lang="en-US" i="1" smtClean="0">
                <a:sym typeface="Symbol" pitchFamily="18" charset="2"/>
              </a:rPr>
              <a:t>x</a:t>
            </a:r>
            <a:r>
              <a:rPr lang="en-US" smtClean="0">
                <a:sym typeface="Symbol" pitchFamily="18" charset="2"/>
              </a:rPr>
              <a:t></a:t>
            </a:r>
            <a:r>
              <a:rPr lang="en-US" i="1" smtClean="0">
                <a:sym typeface="Symbol" pitchFamily="18" charset="2"/>
              </a:rPr>
              <a:t>y</a:t>
            </a:r>
            <a:r>
              <a:rPr lang="en-US" smtClean="0">
                <a:sym typeface="Symbol" pitchFamily="18" charset="2"/>
              </a:rPr>
              <a:t> (</a:t>
            </a:r>
            <a:r>
              <a:rPr lang="en-US" i="1" smtClean="0">
                <a:sym typeface="Symbol" pitchFamily="18" charset="2"/>
              </a:rPr>
              <a:t>x</a:t>
            </a:r>
            <a:r>
              <a:rPr lang="en-US" smtClean="0">
                <a:sym typeface="Symbol" pitchFamily="18" charset="2"/>
              </a:rPr>
              <a:t> + </a:t>
            </a:r>
            <a:r>
              <a:rPr lang="en-US" i="1" smtClean="0">
                <a:sym typeface="Symbol" pitchFamily="18" charset="2"/>
              </a:rPr>
              <a:t>y</a:t>
            </a:r>
            <a:r>
              <a:rPr lang="en-US" smtClean="0">
                <a:sym typeface="Symbol" pitchFamily="18" charset="2"/>
              </a:rPr>
              <a:t> = 0)</a:t>
            </a:r>
          </a:p>
          <a:p>
            <a:pPr lvl="2"/>
            <a:r>
              <a:rPr lang="en-US" smtClean="0">
                <a:sym typeface="Symbol" pitchFamily="18" charset="2"/>
              </a:rPr>
              <a:t>You can think of it as xQ(x) where Q(x) is y P(x,y) where P(x,y) is x + y = 0.</a:t>
            </a:r>
          </a:p>
          <a:p>
            <a:pPr lvl="1"/>
            <a:r>
              <a:rPr lang="en-US" smtClean="0">
                <a:sym typeface="Symbol" pitchFamily="18" charset="2"/>
              </a:rPr>
              <a:t></a:t>
            </a:r>
            <a:r>
              <a:rPr lang="en-US" i="1" smtClean="0">
                <a:sym typeface="Symbol" pitchFamily="18" charset="2"/>
              </a:rPr>
              <a:t>x</a:t>
            </a:r>
            <a:r>
              <a:rPr lang="en-US" smtClean="0">
                <a:sym typeface="Symbol" pitchFamily="18" charset="2"/>
              </a:rPr>
              <a:t></a:t>
            </a:r>
            <a:r>
              <a:rPr lang="en-US" i="1" smtClean="0">
                <a:sym typeface="Symbol" pitchFamily="18" charset="2"/>
              </a:rPr>
              <a:t>y</a:t>
            </a:r>
            <a:r>
              <a:rPr lang="en-US" smtClean="0">
                <a:sym typeface="Symbol" pitchFamily="18" charset="2"/>
              </a:rPr>
              <a:t> (</a:t>
            </a:r>
            <a:r>
              <a:rPr lang="en-US" i="1" smtClean="0">
                <a:sym typeface="Symbol" pitchFamily="18" charset="2"/>
              </a:rPr>
              <a:t>x</a:t>
            </a:r>
            <a:r>
              <a:rPr lang="en-US" smtClean="0">
                <a:sym typeface="Symbol" pitchFamily="18" charset="2"/>
              </a:rPr>
              <a:t> + </a:t>
            </a:r>
            <a:r>
              <a:rPr lang="en-US" i="1" smtClean="0">
                <a:sym typeface="Symbol" pitchFamily="18" charset="2"/>
              </a:rPr>
              <a:t>y</a:t>
            </a:r>
            <a:r>
              <a:rPr lang="en-US" smtClean="0">
                <a:sym typeface="Symbol" pitchFamily="18" charset="2"/>
              </a:rPr>
              <a:t> = </a:t>
            </a:r>
            <a:r>
              <a:rPr lang="en-US" i="1" smtClean="0">
                <a:sym typeface="Symbol" pitchFamily="18" charset="2"/>
              </a:rPr>
              <a:t>y</a:t>
            </a:r>
            <a:r>
              <a:rPr lang="en-US" smtClean="0">
                <a:sym typeface="Symbol" pitchFamily="18" charset="2"/>
              </a:rPr>
              <a:t> + </a:t>
            </a:r>
            <a:r>
              <a:rPr lang="en-US" i="1" smtClean="0">
                <a:sym typeface="Symbol" pitchFamily="18" charset="2"/>
              </a:rPr>
              <a:t>x</a:t>
            </a:r>
            <a:r>
              <a:rPr lang="en-US" smtClean="0">
                <a:sym typeface="Symbol" pitchFamily="18" charset="2"/>
              </a:rPr>
              <a:t>)</a:t>
            </a:r>
          </a:p>
          <a:p>
            <a:pPr lvl="2"/>
            <a:r>
              <a:rPr lang="en-US" smtClean="0">
                <a:sym typeface="Symbol" pitchFamily="18" charset="2"/>
              </a:rPr>
              <a:t>Does this remind you of nested loops????</a:t>
            </a:r>
          </a:p>
        </p:txBody>
      </p:sp>
      <p:sp>
        <p:nvSpPr>
          <p:cNvPr id="2" name="Slide Number Placeholder 1"/>
          <p:cNvSpPr>
            <a:spLocks noGrp="1"/>
          </p:cNvSpPr>
          <p:nvPr>
            <p:ph type="sldNum" sz="quarter" idx="12"/>
          </p:nvPr>
        </p:nvSpPr>
        <p:spPr>
          <a:xfrm>
            <a:off x="4295775" y="71438"/>
            <a:ext cx="419100" cy="357187"/>
          </a:xfrm>
        </p:spPr>
        <p:txBody>
          <a:bodyPr/>
          <a:lstStyle/>
          <a:p>
            <a:pPr>
              <a:defRPr/>
            </a:pPr>
            <a:fld id="{0D465BC8-A54C-4DAB-B08E-A8CA104D3378}" type="slidenum">
              <a:rPr lang="en-US"/>
              <a:pPr>
                <a:defRPr/>
              </a:pPr>
              <a:t>56</a:t>
            </a:fld>
            <a:endParaRPr lang="en-US" dirty="0"/>
          </a:p>
        </p:txBody>
      </p:sp>
    </p:spTree>
  </p:cSld>
  <p:clrMapOvr>
    <a:masterClrMapping/>
  </p:clrMapOvr>
  <p:transition>
    <p:split orient="vert" dir="in"/>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473075" y="857250"/>
            <a:ext cx="8077200" cy="641350"/>
          </a:xfrm>
        </p:spPr>
        <p:txBody>
          <a:bodyPr/>
          <a:lstStyle/>
          <a:p>
            <a:r>
              <a:rPr lang="en-US" sz="3600" smtClean="0"/>
              <a:t>The Order of Quantifiers</a:t>
            </a:r>
          </a:p>
        </p:txBody>
      </p:sp>
      <p:sp>
        <p:nvSpPr>
          <p:cNvPr id="51203" name="Rectangle 3"/>
          <p:cNvSpPr>
            <a:spLocks noGrp="1" noChangeArrowheads="1"/>
          </p:cNvSpPr>
          <p:nvPr>
            <p:ph type="body" idx="1"/>
          </p:nvPr>
        </p:nvSpPr>
        <p:spPr>
          <a:xfrm>
            <a:off x="495300" y="1571625"/>
            <a:ext cx="8064500" cy="5000625"/>
          </a:xfrm>
        </p:spPr>
        <p:txBody>
          <a:bodyPr/>
          <a:lstStyle/>
          <a:p>
            <a:r>
              <a:rPr lang="en-US" smtClean="0"/>
              <a:t>The order of quantifiers is important unless all the quantifiers are universal or all the quantifiers are existential. </a:t>
            </a:r>
          </a:p>
          <a:p>
            <a:r>
              <a:rPr lang="en-US" smtClean="0"/>
              <a:t>Let </a:t>
            </a:r>
            <a:r>
              <a:rPr lang="en-US" sz="2400" i="1" smtClean="0"/>
              <a:t>Q</a:t>
            </a:r>
            <a:r>
              <a:rPr lang="en-US" smtClean="0"/>
              <a:t>(</a:t>
            </a:r>
            <a:r>
              <a:rPr lang="en-US" i="1" smtClean="0"/>
              <a:t>x</a:t>
            </a:r>
            <a:r>
              <a:rPr lang="en-US" smtClean="0"/>
              <a:t>,</a:t>
            </a:r>
            <a:r>
              <a:rPr lang="en-US" i="1" smtClean="0"/>
              <a:t>y</a:t>
            </a:r>
            <a:r>
              <a:rPr lang="en-US" smtClean="0"/>
              <a:t>) denote “</a:t>
            </a:r>
            <a:r>
              <a:rPr lang="en-US" i="1" smtClean="0"/>
              <a:t>x</a:t>
            </a:r>
            <a:r>
              <a:rPr lang="en-US" smtClean="0"/>
              <a:t> + </a:t>
            </a:r>
            <a:r>
              <a:rPr lang="en-US" i="1" smtClean="0"/>
              <a:t>y</a:t>
            </a:r>
            <a:r>
              <a:rPr lang="en-US" smtClean="0"/>
              <a:t> = 0”. What are the truth values of the quantifications</a:t>
            </a:r>
          </a:p>
          <a:p>
            <a:pPr lvl="1"/>
            <a:r>
              <a:rPr lang="en-US" smtClean="0">
                <a:sym typeface="Symbol" pitchFamily="18" charset="2"/>
              </a:rPr>
              <a:t></a:t>
            </a:r>
            <a:r>
              <a:rPr lang="en-US" i="1" smtClean="0">
                <a:sym typeface="Symbol" pitchFamily="18" charset="2"/>
              </a:rPr>
              <a:t>x</a:t>
            </a:r>
            <a:r>
              <a:rPr lang="en-US" smtClean="0">
                <a:sym typeface="Symbol" pitchFamily="18" charset="2"/>
              </a:rPr>
              <a:t> </a:t>
            </a:r>
            <a:r>
              <a:rPr lang="en-US" i="1" smtClean="0">
                <a:sym typeface="Symbol" pitchFamily="18" charset="2"/>
              </a:rPr>
              <a:t>y</a:t>
            </a:r>
            <a:r>
              <a:rPr lang="en-US" smtClean="0">
                <a:sym typeface="Symbol" pitchFamily="18" charset="2"/>
              </a:rPr>
              <a:t> </a:t>
            </a:r>
            <a:r>
              <a:rPr lang="en-US" sz="2400" i="1" smtClean="0">
                <a:sym typeface="Symbol" pitchFamily="18" charset="2"/>
              </a:rPr>
              <a:t>Q</a:t>
            </a:r>
            <a:r>
              <a:rPr lang="en-US" smtClean="0">
                <a:sym typeface="Symbol" pitchFamily="18" charset="2"/>
              </a:rPr>
              <a:t>(</a:t>
            </a:r>
            <a:r>
              <a:rPr lang="en-US" i="1" smtClean="0">
                <a:sym typeface="Symbol" pitchFamily="18" charset="2"/>
              </a:rPr>
              <a:t>x</a:t>
            </a:r>
            <a:r>
              <a:rPr lang="en-US" smtClean="0">
                <a:sym typeface="Symbol" pitchFamily="18" charset="2"/>
              </a:rPr>
              <a:t>,</a:t>
            </a:r>
            <a:r>
              <a:rPr lang="en-US" i="1" smtClean="0">
                <a:sym typeface="Symbol" pitchFamily="18" charset="2"/>
              </a:rPr>
              <a:t>y</a:t>
            </a:r>
            <a:r>
              <a:rPr lang="en-US" smtClean="0">
                <a:sym typeface="Symbol" pitchFamily="18" charset="2"/>
              </a:rPr>
              <a:t>)</a:t>
            </a:r>
          </a:p>
          <a:p>
            <a:pPr lvl="1"/>
            <a:r>
              <a:rPr lang="en-US" smtClean="0">
                <a:sym typeface="Symbol" pitchFamily="18" charset="2"/>
              </a:rPr>
              <a:t></a:t>
            </a:r>
            <a:r>
              <a:rPr lang="en-US" i="1" smtClean="0">
                <a:sym typeface="Symbol" pitchFamily="18" charset="2"/>
              </a:rPr>
              <a:t>y</a:t>
            </a:r>
            <a:r>
              <a:rPr lang="en-US" smtClean="0">
                <a:sym typeface="Symbol" pitchFamily="18" charset="2"/>
              </a:rPr>
              <a:t> </a:t>
            </a:r>
            <a:r>
              <a:rPr lang="en-US" i="1" smtClean="0">
                <a:sym typeface="Symbol" pitchFamily="18" charset="2"/>
              </a:rPr>
              <a:t>x</a:t>
            </a:r>
            <a:r>
              <a:rPr lang="en-US" smtClean="0">
                <a:sym typeface="Symbol" pitchFamily="18" charset="2"/>
              </a:rPr>
              <a:t> </a:t>
            </a:r>
            <a:r>
              <a:rPr lang="en-US" sz="2400" i="1" smtClean="0">
                <a:sym typeface="Symbol" pitchFamily="18" charset="2"/>
              </a:rPr>
              <a:t>Q</a:t>
            </a:r>
            <a:r>
              <a:rPr lang="en-US" smtClean="0">
                <a:sym typeface="Symbol" pitchFamily="18" charset="2"/>
              </a:rPr>
              <a:t>(</a:t>
            </a:r>
            <a:r>
              <a:rPr lang="en-US" i="1" smtClean="0">
                <a:sym typeface="Symbol" pitchFamily="18" charset="2"/>
              </a:rPr>
              <a:t>x</a:t>
            </a:r>
            <a:r>
              <a:rPr lang="en-US" smtClean="0">
                <a:sym typeface="Symbol" pitchFamily="18" charset="2"/>
              </a:rPr>
              <a:t>,</a:t>
            </a:r>
            <a:r>
              <a:rPr lang="en-US" i="1" smtClean="0">
                <a:sym typeface="Symbol" pitchFamily="18" charset="2"/>
              </a:rPr>
              <a:t>y</a:t>
            </a:r>
            <a:r>
              <a:rPr lang="en-US" smtClean="0">
                <a:sym typeface="Symbol" pitchFamily="18" charset="2"/>
              </a:rPr>
              <a:t>)</a:t>
            </a:r>
          </a:p>
        </p:txBody>
      </p:sp>
      <p:sp>
        <p:nvSpPr>
          <p:cNvPr id="4" name="Slide Number Placeholder 3"/>
          <p:cNvSpPr>
            <a:spLocks noGrp="1"/>
          </p:cNvSpPr>
          <p:nvPr>
            <p:ph type="sldNum" sz="quarter" idx="12"/>
          </p:nvPr>
        </p:nvSpPr>
        <p:spPr>
          <a:xfrm>
            <a:off x="4344988" y="44450"/>
            <a:ext cx="2387600" cy="498475"/>
          </a:xfrm>
        </p:spPr>
        <p:txBody>
          <a:bodyPr/>
          <a:lstStyle/>
          <a:p>
            <a:pPr algn="l">
              <a:defRPr/>
            </a:pPr>
            <a:fld id="{64D2821E-1F66-4462-8CC1-80EEDD80B909}" type="slidenum">
              <a:rPr/>
              <a:pPr algn="l">
                <a:defRPr/>
              </a:pPr>
              <a:t>57</a:t>
            </a:fld>
            <a:endParaRPr dirty="0"/>
          </a:p>
        </p:txBody>
      </p:sp>
    </p:spTree>
  </p:cSld>
  <p:clrMapOvr>
    <a:masterClrMapping/>
  </p:clrMapOvr>
  <p:transition>
    <p:split orient="vert" dir="in"/>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a:xfrm>
            <a:off x="473075" y="1059458"/>
            <a:ext cx="8077200" cy="641350"/>
          </a:xfrm>
        </p:spPr>
        <p:txBody>
          <a:bodyPr/>
          <a:lstStyle/>
          <a:p>
            <a:r>
              <a:rPr lang="en-US" dirty="0" smtClean="0"/>
              <a:t>Quantifications of Two Variables</a:t>
            </a:r>
          </a:p>
        </p:txBody>
      </p:sp>
      <p:sp>
        <p:nvSpPr>
          <p:cNvPr id="2" name="Slide Number Placeholder 1"/>
          <p:cNvSpPr>
            <a:spLocks noGrp="1"/>
          </p:cNvSpPr>
          <p:nvPr>
            <p:ph type="sldNum" sz="quarter" idx="12"/>
          </p:nvPr>
        </p:nvSpPr>
        <p:spPr/>
        <p:txBody>
          <a:bodyPr/>
          <a:lstStyle/>
          <a:p>
            <a:pPr>
              <a:defRPr/>
            </a:pPr>
            <a:fld id="{2764B430-F49E-40A5-9EDD-8F20C44A0679}" type="slidenum">
              <a:rPr lang="en-US"/>
              <a:pPr>
                <a:defRPr/>
              </a:pPr>
              <a:t>58</a:t>
            </a:fld>
            <a:endParaRPr lang="en-US" dirty="0"/>
          </a:p>
        </p:txBody>
      </p:sp>
      <p:pic>
        <p:nvPicPr>
          <p:cNvPr id="860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5616" y="2060848"/>
            <a:ext cx="7276408" cy="33843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p:split orient="vert" dir="in"/>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a:xfrm>
            <a:off x="1187450" y="857250"/>
            <a:ext cx="7362825" cy="641350"/>
          </a:xfrm>
        </p:spPr>
        <p:txBody>
          <a:bodyPr/>
          <a:lstStyle/>
          <a:p>
            <a:r>
              <a:rPr lang="en-US" sz="3600" smtClean="0"/>
              <a:t>Understanding Nested Quantification</a:t>
            </a:r>
          </a:p>
        </p:txBody>
      </p:sp>
      <p:sp>
        <p:nvSpPr>
          <p:cNvPr id="50179" name="Content Placeholder 2"/>
          <p:cNvSpPr>
            <a:spLocks noGrp="1"/>
          </p:cNvSpPr>
          <p:nvPr>
            <p:ph idx="1"/>
          </p:nvPr>
        </p:nvSpPr>
        <p:spPr>
          <a:xfrm>
            <a:off x="495300" y="1571625"/>
            <a:ext cx="8064500" cy="5000625"/>
          </a:xfrm>
        </p:spPr>
        <p:txBody>
          <a:bodyPr/>
          <a:lstStyle/>
          <a:p>
            <a:r>
              <a:rPr lang="en-US" smtClean="0"/>
              <a:t>Determine whether the following statements are true or false:</a:t>
            </a:r>
          </a:p>
          <a:p>
            <a:pPr lvl="1">
              <a:lnSpc>
                <a:spcPct val="90000"/>
              </a:lnSpc>
            </a:pPr>
            <a:r>
              <a:rPr lang="en-US" smtClean="0">
                <a:sym typeface="Symbol" pitchFamily="18" charset="2"/>
              </a:rPr>
              <a:t></a:t>
            </a:r>
            <a:r>
              <a:rPr lang="en-US" smtClean="0"/>
              <a:t>x </a:t>
            </a:r>
            <a:r>
              <a:rPr lang="en-US" smtClean="0">
                <a:sym typeface="Symbol" pitchFamily="18" charset="2"/>
              </a:rPr>
              <a:t></a:t>
            </a:r>
            <a:r>
              <a:rPr lang="en-US" smtClean="0"/>
              <a:t>y (x &gt; y) (domain of discourse is R)</a:t>
            </a:r>
          </a:p>
          <a:p>
            <a:pPr lvl="1">
              <a:lnSpc>
                <a:spcPct val="90000"/>
              </a:lnSpc>
            </a:pPr>
            <a:r>
              <a:rPr lang="en-US" smtClean="0">
                <a:sym typeface="Symbol" pitchFamily="18" charset="2"/>
              </a:rPr>
              <a:t></a:t>
            </a:r>
            <a:r>
              <a:rPr lang="en-US" smtClean="0"/>
              <a:t>x </a:t>
            </a:r>
            <a:r>
              <a:rPr lang="en-US" smtClean="0">
                <a:sym typeface="Symbol" pitchFamily="18" charset="2"/>
              </a:rPr>
              <a:t></a:t>
            </a:r>
            <a:r>
              <a:rPr lang="en-US" smtClean="0"/>
              <a:t>y (x &gt; y)	(domain of discourse is N)</a:t>
            </a:r>
          </a:p>
          <a:p>
            <a:pPr lvl="1">
              <a:lnSpc>
                <a:spcPct val="90000"/>
              </a:lnSpc>
            </a:pPr>
            <a:r>
              <a:rPr lang="en-US" smtClean="0">
                <a:sym typeface="Symbol" pitchFamily="18" charset="2"/>
              </a:rPr>
              <a:t></a:t>
            </a:r>
            <a:r>
              <a:rPr lang="en-US" smtClean="0"/>
              <a:t>x </a:t>
            </a:r>
            <a:r>
              <a:rPr lang="en-US" smtClean="0">
                <a:sym typeface="Symbol" pitchFamily="18" charset="2"/>
              </a:rPr>
              <a:t></a:t>
            </a:r>
            <a:r>
              <a:rPr lang="en-US" smtClean="0"/>
              <a:t>y (x &lt; y)	(domain of discourse is Z)</a:t>
            </a:r>
          </a:p>
          <a:p>
            <a:pPr lvl="1">
              <a:lnSpc>
                <a:spcPct val="90000"/>
              </a:lnSpc>
            </a:pPr>
            <a:r>
              <a:rPr lang="en-US" smtClean="0">
                <a:sym typeface="Symbol" pitchFamily="18" charset="2"/>
              </a:rPr>
              <a:t></a:t>
            </a:r>
            <a:r>
              <a:rPr lang="en-US" smtClean="0"/>
              <a:t>x </a:t>
            </a:r>
            <a:r>
              <a:rPr lang="en-US" smtClean="0">
                <a:sym typeface="Symbol" pitchFamily="18" charset="2"/>
              </a:rPr>
              <a:t></a:t>
            </a:r>
            <a:r>
              <a:rPr lang="en-US" smtClean="0"/>
              <a:t>y (x &gt; y)	(domain of discourse is Q)</a:t>
            </a:r>
          </a:p>
          <a:p>
            <a:pPr lvl="1">
              <a:lnSpc>
                <a:spcPct val="90000"/>
              </a:lnSpc>
            </a:pPr>
            <a:r>
              <a:rPr lang="en-US" smtClean="0">
                <a:sym typeface="Symbol" pitchFamily="18" charset="2"/>
              </a:rPr>
              <a:t></a:t>
            </a:r>
            <a:r>
              <a:rPr lang="en-US" smtClean="0"/>
              <a:t>x </a:t>
            </a:r>
            <a:r>
              <a:rPr lang="en-US" smtClean="0">
                <a:sym typeface="Symbol" pitchFamily="18" charset="2"/>
              </a:rPr>
              <a:t></a:t>
            </a:r>
            <a:r>
              <a:rPr lang="en-US" smtClean="0"/>
              <a:t>y (x &lt; y)	(domain of discourse is N)</a:t>
            </a:r>
          </a:p>
          <a:p>
            <a:pPr lvl="1">
              <a:lnSpc>
                <a:spcPct val="90000"/>
              </a:lnSpc>
            </a:pPr>
            <a:r>
              <a:rPr lang="en-US" smtClean="0">
                <a:sym typeface="Symbol" pitchFamily="18" charset="2"/>
              </a:rPr>
              <a:t></a:t>
            </a:r>
            <a:r>
              <a:rPr lang="en-US" smtClean="0"/>
              <a:t>x </a:t>
            </a:r>
            <a:r>
              <a:rPr lang="en-US" smtClean="0">
                <a:sym typeface="Symbol" pitchFamily="18" charset="2"/>
              </a:rPr>
              <a:t></a:t>
            </a:r>
            <a:r>
              <a:rPr lang="en-US" smtClean="0"/>
              <a:t>y (x &lt; y)	(domain of discourse is Z)</a:t>
            </a:r>
          </a:p>
        </p:txBody>
      </p:sp>
      <p:sp>
        <p:nvSpPr>
          <p:cNvPr id="4" name="Slide Number Placeholder 3"/>
          <p:cNvSpPr>
            <a:spLocks noGrp="1"/>
          </p:cNvSpPr>
          <p:nvPr>
            <p:ph type="sldNum" sz="quarter" idx="12"/>
          </p:nvPr>
        </p:nvSpPr>
        <p:spPr>
          <a:xfrm>
            <a:off x="4344988" y="44450"/>
            <a:ext cx="2387600" cy="498475"/>
          </a:xfrm>
        </p:spPr>
        <p:txBody>
          <a:bodyPr/>
          <a:lstStyle/>
          <a:p>
            <a:pPr algn="l">
              <a:defRPr/>
            </a:pPr>
            <a:fld id="{21ED731D-B6F8-43A0-B9D4-D253FB660E75}" type="slidenum">
              <a:rPr/>
              <a:pPr algn="l">
                <a:defRPr/>
              </a:pPr>
              <a:t>59</a:t>
            </a:fld>
            <a:endParaRPr dirty="0"/>
          </a:p>
        </p:txBody>
      </p:sp>
    </p:spTree>
  </p:cSld>
  <p:clrMapOvr>
    <a:masterClrMapping/>
  </p:clrMapOvr>
  <p:transition>
    <p:split orient="vert" dir="in"/>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smtClean="0"/>
              <a:t>Truth table for negation </a:t>
            </a:r>
            <a:r>
              <a:rPr lang="en-US" i="1" smtClean="0">
                <a:sym typeface="Symbol" pitchFamily="18" charset="2"/>
              </a:rPr>
              <a:t>p</a:t>
            </a:r>
          </a:p>
        </p:txBody>
      </p:sp>
      <p:graphicFrame>
        <p:nvGraphicFramePr>
          <p:cNvPr id="78995" name="Group 147"/>
          <p:cNvGraphicFramePr>
            <a:graphicFrameLocks noGrp="1"/>
          </p:cNvGraphicFramePr>
          <p:nvPr/>
        </p:nvGraphicFramePr>
        <p:xfrm>
          <a:off x="1524000" y="2032000"/>
          <a:ext cx="6096000" cy="4064001"/>
        </p:xfrm>
        <a:graphic>
          <a:graphicData uri="http://schemas.openxmlformats.org/drawingml/2006/table">
            <a:tbl>
              <a:tblPr/>
              <a:tblGrid>
                <a:gridCol w="30480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tblGrid>
              <a:tr h="13541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6000" b="0" i="1" u="none" strike="noStrike" cap="none" normalizeH="0" baseline="0" smtClean="0">
                          <a:ln>
                            <a:noFill/>
                          </a:ln>
                          <a:solidFill>
                            <a:schemeClr val="tx1"/>
                          </a:solidFill>
                          <a:effectLst/>
                          <a:latin typeface="Times New Roman" pitchFamily="18" charset="0"/>
                          <a:cs typeface="Times New Roman" pitchFamily="18" charset="0"/>
                        </a:rPr>
                        <a:t>p</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6000" b="0" i="1" u="none" strike="noStrike" cap="none" normalizeH="0" baseline="0" smtClean="0">
                          <a:ln>
                            <a:noFill/>
                          </a:ln>
                          <a:solidFill>
                            <a:schemeClr val="tx1"/>
                          </a:solidFill>
                          <a:effectLst/>
                          <a:latin typeface="Times New Roman" pitchFamily="18" charset="0"/>
                          <a:cs typeface="Times New Roman" pitchFamily="18" charset="0"/>
                          <a:sym typeface="Symbol" pitchFamily="18" charset="2"/>
                        </a:rPr>
                        <a:t>p</a:t>
                      </a:r>
                      <a:endParaRPr kumimoji="0" lang="en-US" sz="6000" b="0" i="1" u="none" strike="noStrike" cap="none" normalizeH="0" baseline="0" smtClean="0">
                        <a:ln>
                          <a:noFill/>
                        </a:ln>
                        <a:solidFill>
                          <a:schemeClr val="tx1"/>
                        </a:solidFill>
                        <a:effectLst/>
                        <a:latin typeface="Times New Roman" pitchFamily="18" charset="0"/>
                        <a:cs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3557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6000" b="0" i="0" u="none" strike="noStrike" cap="none" normalizeH="0" baseline="0" smtClean="0">
                          <a:ln>
                            <a:noFill/>
                          </a:ln>
                          <a:solidFill>
                            <a:schemeClr val="tx1"/>
                          </a:solidFill>
                          <a:effectLst/>
                          <a:latin typeface="Times New Roman" pitchFamily="18" charset="0"/>
                          <a:cs typeface="Times New Roman" pitchFamily="18" charset="0"/>
                        </a:rPr>
                        <a:t>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6000" b="0" i="0" u="none" strike="noStrike" cap="none" normalizeH="0" baseline="0" smtClean="0">
                        <a:ln>
                          <a:noFill/>
                        </a:ln>
                        <a:solidFill>
                          <a:schemeClr val="tx1"/>
                        </a:solidFill>
                        <a:effectLst/>
                        <a:latin typeface="Times New Roman" pitchFamily="18" charset="0"/>
                        <a:cs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3541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6000" b="0" i="0" u="none" strike="noStrike" cap="none" normalizeH="0" baseline="0" smtClean="0">
                          <a:ln>
                            <a:noFill/>
                          </a:ln>
                          <a:solidFill>
                            <a:schemeClr val="tx1"/>
                          </a:solidFill>
                          <a:effectLst/>
                          <a:latin typeface="Times New Roman" pitchFamily="18" charset="0"/>
                          <a:cs typeface="Times New Roman" pitchFamily="18" charset="0"/>
                        </a:rPr>
                        <a:t>F</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6000" b="0" i="0" u="none" strike="noStrike" cap="none" normalizeH="0" baseline="0" smtClean="0">
                        <a:ln>
                          <a:noFill/>
                        </a:ln>
                        <a:solidFill>
                          <a:schemeClr val="tx1"/>
                        </a:solidFill>
                        <a:effectLst/>
                        <a:latin typeface="Times New Roman" pitchFamily="18" charset="0"/>
                        <a:cs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
        <p:nvSpPr>
          <p:cNvPr id="4" name="Slide Number Placeholder 3"/>
          <p:cNvSpPr>
            <a:spLocks noGrp="1"/>
          </p:cNvSpPr>
          <p:nvPr>
            <p:ph type="sldNum" sz="quarter" idx="12"/>
          </p:nvPr>
        </p:nvSpPr>
        <p:spPr>
          <a:xfrm>
            <a:off x="4295775" y="71438"/>
            <a:ext cx="419100" cy="357187"/>
          </a:xfrm>
        </p:spPr>
        <p:txBody>
          <a:bodyPr/>
          <a:lstStyle/>
          <a:p>
            <a:pPr>
              <a:defRPr/>
            </a:pPr>
            <a:fld id="{ADC775D2-7F67-44A1-B2F6-34C0153E8E05}" type="slidenum">
              <a:rPr/>
              <a:pPr>
                <a:defRPr/>
              </a:pPr>
              <a:t>6</a:t>
            </a:fld>
            <a:endParaRPr dirty="0"/>
          </a:p>
        </p:txBody>
      </p:sp>
    </p:spTree>
  </p:cSld>
  <p:clrMapOvr>
    <a:masterClrMapping/>
  </p:clrMapOvr>
  <p:transition>
    <p:split orient="vert" dir="in"/>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755650" y="836613"/>
            <a:ext cx="7772400" cy="685800"/>
          </a:xfrm>
        </p:spPr>
        <p:txBody>
          <a:bodyPr/>
          <a:lstStyle/>
          <a:p>
            <a:r>
              <a:rPr lang="en-US" sz="4000" smtClean="0"/>
              <a:t>Example</a:t>
            </a:r>
          </a:p>
        </p:txBody>
      </p:sp>
      <p:sp>
        <p:nvSpPr>
          <p:cNvPr id="53251" name="Rectangle 3"/>
          <p:cNvSpPr>
            <a:spLocks noGrp="1" noChangeArrowheads="1"/>
          </p:cNvSpPr>
          <p:nvPr>
            <p:ph type="body" idx="1"/>
          </p:nvPr>
        </p:nvSpPr>
        <p:spPr>
          <a:xfrm>
            <a:off x="465584" y="1479550"/>
            <a:ext cx="8354888" cy="5045794"/>
          </a:xfrm>
        </p:spPr>
        <p:txBody>
          <a:bodyPr/>
          <a:lstStyle/>
          <a:p>
            <a:pPr marL="457200" indent="-457200">
              <a:lnSpc>
                <a:spcPct val="90000"/>
              </a:lnSpc>
            </a:pPr>
            <a:r>
              <a:rPr lang="en-US" sz="2800" dirty="0" smtClean="0"/>
              <a:t>Let </a:t>
            </a:r>
            <a:r>
              <a:rPr lang="en-US" sz="2400" i="1" dirty="0" smtClean="0"/>
              <a:t>C</a:t>
            </a:r>
            <a:r>
              <a:rPr lang="en-US" sz="2800" dirty="0" smtClean="0"/>
              <a:t>(</a:t>
            </a:r>
            <a:r>
              <a:rPr lang="en-US" sz="2800" i="1" dirty="0" err="1" smtClean="0"/>
              <a:t>x</a:t>
            </a:r>
            <a:r>
              <a:rPr lang="en-US" sz="2800" dirty="0" err="1" smtClean="0"/>
              <a:t>,</a:t>
            </a:r>
            <a:r>
              <a:rPr lang="en-US" sz="2800" i="1" dirty="0" err="1" smtClean="0"/>
              <a:t>y</a:t>
            </a:r>
            <a:r>
              <a:rPr lang="en-US" sz="2800" dirty="0" smtClean="0"/>
              <a:t>) mean that </a:t>
            </a:r>
            <a:r>
              <a:rPr lang="en-US" sz="2800" i="1" dirty="0" smtClean="0"/>
              <a:t>x</a:t>
            </a:r>
            <a:r>
              <a:rPr lang="en-US" sz="2800" dirty="0" smtClean="0"/>
              <a:t> is enrolled in </a:t>
            </a:r>
            <a:r>
              <a:rPr lang="en-US" sz="2800" i="1" dirty="0" smtClean="0"/>
              <a:t>y</a:t>
            </a:r>
            <a:r>
              <a:rPr lang="en-US" sz="2800" dirty="0" smtClean="0"/>
              <a:t>, where the universe of discourse for </a:t>
            </a:r>
            <a:r>
              <a:rPr lang="en-US" sz="2800" i="1" dirty="0" smtClean="0"/>
              <a:t>x</a:t>
            </a:r>
            <a:r>
              <a:rPr lang="en-US" sz="2800" dirty="0" smtClean="0"/>
              <a:t> is the set of all students in your school and the universe of discourse for </a:t>
            </a:r>
            <a:r>
              <a:rPr lang="en-US" sz="2800" i="1" dirty="0" smtClean="0"/>
              <a:t>y</a:t>
            </a:r>
            <a:r>
              <a:rPr lang="en-US" sz="2800" dirty="0" smtClean="0"/>
              <a:t> is the set of classes being given at your school. Express each of the following statements by a simple English sentence.</a:t>
            </a:r>
          </a:p>
          <a:p>
            <a:pPr marL="1028700" lvl="1" indent="-457200">
              <a:lnSpc>
                <a:spcPct val="90000"/>
              </a:lnSpc>
            </a:pPr>
            <a:r>
              <a:rPr lang="en-US" sz="2400" i="1" dirty="0" smtClean="0"/>
              <a:t>C</a:t>
            </a:r>
            <a:r>
              <a:rPr lang="en-US" sz="2400" dirty="0" smtClean="0"/>
              <a:t>(Randy Goldberg, CS252)</a:t>
            </a:r>
          </a:p>
          <a:p>
            <a:pPr marL="1028700" lvl="1" indent="-457200">
              <a:lnSpc>
                <a:spcPct val="90000"/>
              </a:lnSpc>
            </a:pPr>
            <a:r>
              <a:rPr lang="en-US" sz="2400" dirty="0" smtClean="0">
                <a:sym typeface="Symbol" pitchFamily="18" charset="2"/>
              </a:rPr>
              <a:t></a:t>
            </a:r>
            <a:r>
              <a:rPr lang="en-US" sz="2400" i="1" dirty="0" smtClean="0">
                <a:sym typeface="Symbol" pitchFamily="18" charset="2"/>
              </a:rPr>
              <a:t>x</a:t>
            </a:r>
            <a:r>
              <a:rPr lang="en-US" sz="2400" dirty="0" smtClean="0">
                <a:sym typeface="Symbol" pitchFamily="18" charset="2"/>
              </a:rPr>
              <a:t> </a:t>
            </a:r>
            <a:r>
              <a:rPr lang="en-US" sz="2400" i="1" dirty="0" smtClean="0">
                <a:sym typeface="Symbol" pitchFamily="18" charset="2"/>
              </a:rPr>
              <a:t>C</a:t>
            </a:r>
            <a:r>
              <a:rPr lang="en-US" sz="2400" dirty="0" smtClean="0">
                <a:sym typeface="Symbol" pitchFamily="18" charset="2"/>
              </a:rPr>
              <a:t>(</a:t>
            </a:r>
            <a:r>
              <a:rPr lang="en-US" sz="2400" i="1" dirty="0" smtClean="0">
                <a:sym typeface="Symbol" pitchFamily="18" charset="2"/>
              </a:rPr>
              <a:t>x</a:t>
            </a:r>
            <a:r>
              <a:rPr lang="en-US" sz="2400" dirty="0" smtClean="0">
                <a:sym typeface="Symbol" pitchFamily="18" charset="2"/>
              </a:rPr>
              <a:t>, Math 695)</a:t>
            </a:r>
          </a:p>
          <a:p>
            <a:pPr marL="1028700" lvl="1" indent="-457200">
              <a:lnSpc>
                <a:spcPct val="90000"/>
              </a:lnSpc>
            </a:pPr>
            <a:r>
              <a:rPr lang="en-US" sz="2400" dirty="0" smtClean="0">
                <a:sym typeface="Symbol" pitchFamily="18" charset="2"/>
              </a:rPr>
              <a:t></a:t>
            </a:r>
            <a:r>
              <a:rPr lang="en-US" sz="2400" i="1" dirty="0" smtClean="0">
                <a:sym typeface="Symbol" pitchFamily="18" charset="2"/>
              </a:rPr>
              <a:t>y</a:t>
            </a:r>
            <a:r>
              <a:rPr lang="en-US" sz="2400" dirty="0" smtClean="0">
                <a:sym typeface="Symbol" pitchFamily="18" charset="2"/>
              </a:rPr>
              <a:t> </a:t>
            </a:r>
            <a:r>
              <a:rPr lang="en-US" sz="2400" i="1" dirty="0" smtClean="0">
                <a:sym typeface="Symbol" pitchFamily="18" charset="2"/>
              </a:rPr>
              <a:t>C</a:t>
            </a:r>
            <a:r>
              <a:rPr lang="en-US" sz="2400" dirty="0" smtClean="0">
                <a:sym typeface="Symbol" pitchFamily="18" charset="2"/>
              </a:rPr>
              <a:t>(Carol </a:t>
            </a:r>
            <a:r>
              <a:rPr lang="en-US" sz="2400" dirty="0" err="1" smtClean="0">
                <a:sym typeface="Symbol" pitchFamily="18" charset="2"/>
              </a:rPr>
              <a:t>Sitea</a:t>
            </a:r>
            <a:r>
              <a:rPr lang="en-US" sz="2400" dirty="0" smtClean="0">
                <a:sym typeface="Symbol" pitchFamily="18" charset="2"/>
              </a:rPr>
              <a:t>, </a:t>
            </a:r>
            <a:r>
              <a:rPr lang="en-US" sz="2400" i="1" dirty="0" smtClean="0">
                <a:sym typeface="Symbol" pitchFamily="18" charset="2"/>
              </a:rPr>
              <a:t>y</a:t>
            </a:r>
            <a:r>
              <a:rPr lang="en-US" sz="2400" dirty="0" smtClean="0">
                <a:sym typeface="Symbol" pitchFamily="18" charset="2"/>
              </a:rPr>
              <a:t>)</a:t>
            </a:r>
          </a:p>
          <a:p>
            <a:pPr marL="1028700" lvl="1" indent="-457200">
              <a:lnSpc>
                <a:spcPct val="90000"/>
              </a:lnSpc>
            </a:pPr>
            <a:r>
              <a:rPr lang="en-US" sz="2400" dirty="0" smtClean="0">
                <a:sym typeface="Symbol" pitchFamily="18" charset="2"/>
              </a:rPr>
              <a:t></a:t>
            </a:r>
            <a:r>
              <a:rPr lang="en-US" sz="2400" i="1" dirty="0" smtClean="0">
                <a:sym typeface="Symbol" pitchFamily="18" charset="2"/>
              </a:rPr>
              <a:t>x</a:t>
            </a:r>
            <a:r>
              <a:rPr lang="en-US" sz="2400" dirty="0" smtClean="0">
                <a:sym typeface="Symbol" pitchFamily="18" charset="2"/>
              </a:rPr>
              <a:t> ( </a:t>
            </a:r>
            <a:r>
              <a:rPr lang="en-US" sz="2400" i="1" dirty="0" smtClean="0">
                <a:sym typeface="Symbol" pitchFamily="18" charset="2"/>
              </a:rPr>
              <a:t>C</a:t>
            </a:r>
            <a:r>
              <a:rPr lang="en-US" sz="2400" dirty="0" smtClean="0">
                <a:sym typeface="Symbol" pitchFamily="18" charset="2"/>
              </a:rPr>
              <a:t>(</a:t>
            </a:r>
            <a:r>
              <a:rPr lang="en-US" sz="2400" i="1" dirty="0" smtClean="0">
                <a:sym typeface="Symbol" pitchFamily="18" charset="2"/>
              </a:rPr>
              <a:t>x</a:t>
            </a:r>
            <a:r>
              <a:rPr lang="en-US" sz="2400" dirty="0" smtClean="0">
                <a:sym typeface="Symbol" pitchFamily="18" charset="2"/>
              </a:rPr>
              <a:t>, Math 222)  </a:t>
            </a:r>
            <a:r>
              <a:rPr lang="en-US" sz="2400" i="1" dirty="0" smtClean="0">
                <a:sym typeface="Symbol" pitchFamily="18" charset="2"/>
              </a:rPr>
              <a:t>C</a:t>
            </a:r>
            <a:r>
              <a:rPr lang="en-US" sz="2400" dirty="0" smtClean="0">
                <a:sym typeface="Symbol" pitchFamily="18" charset="2"/>
              </a:rPr>
              <a:t>(</a:t>
            </a:r>
            <a:r>
              <a:rPr lang="en-US" sz="2400" i="1" dirty="0" smtClean="0">
                <a:sym typeface="Symbol" pitchFamily="18" charset="2"/>
              </a:rPr>
              <a:t>x</a:t>
            </a:r>
            <a:r>
              <a:rPr lang="en-US" sz="2400" dirty="0" smtClean="0">
                <a:sym typeface="Symbol" pitchFamily="18" charset="2"/>
              </a:rPr>
              <a:t>, CS 252))</a:t>
            </a:r>
          </a:p>
          <a:p>
            <a:pPr marL="1028700" lvl="1" indent="-457200">
              <a:lnSpc>
                <a:spcPct val="90000"/>
              </a:lnSpc>
            </a:pPr>
            <a:r>
              <a:rPr lang="en-US" sz="2400" dirty="0" smtClean="0">
                <a:sym typeface="Symbol" pitchFamily="18" charset="2"/>
              </a:rPr>
              <a:t></a:t>
            </a:r>
            <a:r>
              <a:rPr lang="en-US" sz="2400" i="1" dirty="0" smtClean="0">
                <a:sym typeface="Symbol" pitchFamily="18" charset="2"/>
              </a:rPr>
              <a:t>x</a:t>
            </a:r>
            <a:r>
              <a:rPr lang="en-US" sz="2400" dirty="0" smtClean="0">
                <a:sym typeface="Symbol" pitchFamily="18" charset="2"/>
              </a:rPr>
              <a:t> </a:t>
            </a:r>
            <a:r>
              <a:rPr lang="en-US" sz="2400" i="1" dirty="0" smtClean="0">
                <a:sym typeface="Symbol" pitchFamily="18" charset="2"/>
              </a:rPr>
              <a:t>y</a:t>
            </a:r>
            <a:r>
              <a:rPr lang="en-US" sz="2400" dirty="0" smtClean="0">
                <a:sym typeface="Symbol" pitchFamily="18" charset="2"/>
              </a:rPr>
              <a:t> </a:t>
            </a:r>
            <a:r>
              <a:rPr lang="en-US" sz="2400" i="1" dirty="0" smtClean="0">
                <a:sym typeface="Symbol" pitchFamily="18" charset="2"/>
              </a:rPr>
              <a:t>z</a:t>
            </a:r>
            <a:r>
              <a:rPr lang="en-US" sz="2400" dirty="0" smtClean="0">
                <a:sym typeface="Symbol" pitchFamily="18" charset="2"/>
              </a:rPr>
              <a:t> ( (</a:t>
            </a:r>
            <a:r>
              <a:rPr lang="en-US" sz="2400" i="1" dirty="0" smtClean="0">
                <a:sym typeface="Symbol" pitchFamily="18" charset="2"/>
              </a:rPr>
              <a:t>x</a:t>
            </a:r>
            <a:r>
              <a:rPr lang="en-US" sz="2400" dirty="0" smtClean="0">
                <a:sym typeface="Symbol" pitchFamily="18" charset="2"/>
              </a:rPr>
              <a:t>  </a:t>
            </a:r>
            <a:r>
              <a:rPr lang="en-US" sz="2400" i="1" dirty="0" smtClean="0">
                <a:sym typeface="Symbol" pitchFamily="18" charset="2"/>
              </a:rPr>
              <a:t>y</a:t>
            </a:r>
            <a:r>
              <a:rPr lang="en-US" sz="2400" dirty="0" smtClean="0">
                <a:sym typeface="Symbol" pitchFamily="18" charset="2"/>
              </a:rPr>
              <a:t>)  (</a:t>
            </a:r>
            <a:r>
              <a:rPr lang="en-US" sz="2400" i="1" dirty="0" smtClean="0">
                <a:sym typeface="Symbol" pitchFamily="18" charset="2"/>
              </a:rPr>
              <a:t>C</a:t>
            </a:r>
            <a:r>
              <a:rPr lang="en-US" sz="2400" dirty="0" smtClean="0">
                <a:sym typeface="Symbol" pitchFamily="18" charset="2"/>
              </a:rPr>
              <a:t>(</a:t>
            </a:r>
            <a:r>
              <a:rPr lang="en-US" sz="2400" i="1" dirty="0" err="1" smtClean="0">
                <a:sym typeface="Symbol" pitchFamily="18" charset="2"/>
              </a:rPr>
              <a:t>x</a:t>
            </a:r>
            <a:r>
              <a:rPr lang="en-US" sz="2400" dirty="0" err="1" smtClean="0">
                <a:sym typeface="Symbol" pitchFamily="18" charset="2"/>
              </a:rPr>
              <a:t>,</a:t>
            </a:r>
            <a:r>
              <a:rPr lang="en-US" sz="2400" i="1" dirty="0" err="1" smtClean="0">
                <a:sym typeface="Symbol" pitchFamily="18" charset="2"/>
              </a:rPr>
              <a:t>z</a:t>
            </a:r>
            <a:r>
              <a:rPr lang="en-US" sz="2400" dirty="0" smtClean="0">
                <a:sym typeface="Symbol" pitchFamily="18" charset="2"/>
              </a:rPr>
              <a:t>)  </a:t>
            </a:r>
            <a:r>
              <a:rPr lang="en-US" sz="2400" i="1" dirty="0" smtClean="0">
                <a:sym typeface="Symbol" pitchFamily="18" charset="2"/>
              </a:rPr>
              <a:t>C</a:t>
            </a:r>
            <a:r>
              <a:rPr lang="en-US" sz="2400" dirty="0" smtClean="0">
                <a:sym typeface="Symbol" pitchFamily="18" charset="2"/>
              </a:rPr>
              <a:t>(</a:t>
            </a:r>
            <a:r>
              <a:rPr lang="en-US" sz="2400" i="1" dirty="0" err="1" smtClean="0">
                <a:sym typeface="Symbol" pitchFamily="18" charset="2"/>
              </a:rPr>
              <a:t>y</a:t>
            </a:r>
            <a:r>
              <a:rPr lang="en-US" sz="2400" dirty="0" err="1" smtClean="0">
                <a:sym typeface="Symbol" pitchFamily="18" charset="2"/>
              </a:rPr>
              <a:t>,</a:t>
            </a:r>
            <a:r>
              <a:rPr lang="en-US" sz="2400" i="1" dirty="0" err="1" smtClean="0">
                <a:sym typeface="Symbol" pitchFamily="18" charset="2"/>
              </a:rPr>
              <a:t>z</a:t>
            </a:r>
            <a:r>
              <a:rPr lang="en-US" sz="2400" dirty="0" smtClean="0">
                <a:sym typeface="Symbol" pitchFamily="18" charset="2"/>
              </a:rPr>
              <a:t>)) )</a:t>
            </a:r>
          </a:p>
          <a:p>
            <a:pPr marL="1028700" lvl="1" indent="-457200">
              <a:lnSpc>
                <a:spcPct val="90000"/>
              </a:lnSpc>
            </a:pPr>
            <a:r>
              <a:rPr lang="en-US" sz="2400" dirty="0" smtClean="0">
                <a:sym typeface="Symbol" pitchFamily="18" charset="2"/>
              </a:rPr>
              <a:t></a:t>
            </a:r>
            <a:r>
              <a:rPr lang="en-US" sz="2400" i="1" dirty="0" smtClean="0">
                <a:sym typeface="Symbol" pitchFamily="18" charset="2"/>
              </a:rPr>
              <a:t>x</a:t>
            </a:r>
            <a:r>
              <a:rPr lang="en-US" sz="2400" dirty="0" smtClean="0">
                <a:sym typeface="Symbol" pitchFamily="18" charset="2"/>
              </a:rPr>
              <a:t> </a:t>
            </a:r>
            <a:r>
              <a:rPr lang="en-US" sz="2400" i="1" dirty="0" smtClean="0">
                <a:sym typeface="Symbol" pitchFamily="18" charset="2"/>
              </a:rPr>
              <a:t>y</a:t>
            </a:r>
            <a:r>
              <a:rPr lang="en-US" sz="2400" dirty="0" smtClean="0">
                <a:sym typeface="Symbol" pitchFamily="18" charset="2"/>
              </a:rPr>
              <a:t> </a:t>
            </a:r>
            <a:r>
              <a:rPr lang="en-US" sz="2400" i="1" dirty="0" smtClean="0">
                <a:sym typeface="Symbol" pitchFamily="18" charset="2"/>
              </a:rPr>
              <a:t>z</a:t>
            </a:r>
            <a:r>
              <a:rPr lang="en-US" sz="2400" dirty="0" smtClean="0">
                <a:sym typeface="Symbol" pitchFamily="18" charset="2"/>
              </a:rPr>
              <a:t> ((</a:t>
            </a:r>
            <a:r>
              <a:rPr lang="en-US" sz="2400" i="1" dirty="0" smtClean="0">
                <a:sym typeface="Symbol" pitchFamily="18" charset="2"/>
              </a:rPr>
              <a:t>x</a:t>
            </a:r>
            <a:r>
              <a:rPr lang="en-US" sz="2400" dirty="0" smtClean="0">
                <a:sym typeface="Symbol" pitchFamily="18" charset="2"/>
              </a:rPr>
              <a:t>  </a:t>
            </a:r>
            <a:r>
              <a:rPr lang="en-US" sz="2400" i="1" dirty="0" smtClean="0">
                <a:sym typeface="Symbol" pitchFamily="18" charset="2"/>
              </a:rPr>
              <a:t>y</a:t>
            </a:r>
            <a:r>
              <a:rPr lang="en-US" sz="2400" dirty="0" smtClean="0">
                <a:sym typeface="Symbol" pitchFamily="18" charset="2"/>
              </a:rPr>
              <a:t>)  (</a:t>
            </a:r>
            <a:r>
              <a:rPr lang="en-US" sz="2400" i="1" dirty="0" smtClean="0">
                <a:sym typeface="Symbol" pitchFamily="18" charset="2"/>
              </a:rPr>
              <a:t>C</a:t>
            </a:r>
            <a:r>
              <a:rPr lang="en-US" sz="2400" dirty="0" smtClean="0">
                <a:sym typeface="Symbol" pitchFamily="18" charset="2"/>
              </a:rPr>
              <a:t>(</a:t>
            </a:r>
            <a:r>
              <a:rPr lang="en-US" sz="2400" i="1" dirty="0" err="1" smtClean="0">
                <a:sym typeface="Symbol" pitchFamily="18" charset="2"/>
              </a:rPr>
              <a:t>x</a:t>
            </a:r>
            <a:r>
              <a:rPr lang="en-US" sz="2400" dirty="0" err="1" smtClean="0">
                <a:sym typeface="Symbol" pitchFamily="18" charset="2"/>
              </a:rPr>
              <a:t>,</a:t>
            </a:r>
            <a:r>
              <a:rPr lang="en-US" sz="2400" i="1" dirty="0" err="1" smtClean="0">
                <a:sym typeface="Symbol" pitchFamily="18" charset="2"/>
              </a:rPr>
              <a:t>z</a:t>
            </a:r>
            <a:r>
              <a:rPr lang="en-US" sz="2400" dirty="0" smtClean="0">
                <a:sym typeface="Symbol" pitchFamily="18" charset="2"/>
              </a:rPr>
              <a:t>)  </a:t>
            </a:r>
            <a:r>
              <a:rPr lang="en-US" sz="2400" i="1" dirty="0" smtClean="0">
                <a:sym typeface="Symbol" pitchFamily="18" charset="2"/>
              </a:rPr>
              <a:t>C</a:t>
            </a:r>
            <a:r>
              <a:rPr lang="en-US" sz="2400" dirty="0" smtClean="0">
                <a:sym typeface="Symbol" pitchFamily="18" charset="2"/>
              </a:rPr>
              <a:t>(</a:t>
            </a:r>
            <a:r>
              <a:rPr lang="en-US" sz="2400" i="1" dirty="0" err="1" smtClean="0">
                <a:sym typeface="Symbol" pitchFamily="18" charset="2"/>
              </a:rPr>
              <a:t>y</a:t>
            </a:r>
            <a:r>
              <a:rPr lang="en-US" sz="2400" dirty="0" err="1" smtClean="0">
                <a:sym typeface="Symbol" pitchFamily="18" charset="2"/>
              </a:rPr>
              <a:t>,</a:t>
            </a:r>
            <a:r>
              <a:rPr lang="en-US" sz="2400" i="1" dirty="0" err="1" smtClean="0">
                <a:sym typeface="Symbol" pitchFamily="18" charset="2"/>
              </a:rPr>
              <a:t>z</a:t>
            </a:r>
            <a:r>
              <a:rPr lang="en-US" sz="2400" dirty="0" smtClean="0">
                <a:sym typeface="Symbol" pitchFamily="18" charset="2"/>
              </a:rPr>
              <a:t>)) )</a:t>
            </a:r>
          </a:p>
        </p:txBody>
      </p:sp>
      <p:sp>
        <p:nvSpPr>
          <p:cNvPr id="2" name="Slide Number Placeholder 1"/>
          <p:cNvSpPr>
            <a:spLocks noGrp="1"/>
          </p:cNvSpPr>
          <p:nvPr>
            <p:ph type="sldNum" sz="quarter" idx="12"/>
          </p:nvPr>
        </p:nvSpPr>
        <p:spPr/>
        <p:txBody>
          <a:bodyPr/>
          <a:lstStyle/>
          <a:p>
            <a:pPr>
              <a:defRPr/>
            </a:pPr>
            <a:fld id="{ABD51406-7573-4724-87DA-C57DC346A486}" type="slidenum">
              <a:rPr lang="en-US"/>
              <a:pPr>
                <a:defRPr/>
              </a:pPr>
              <a:t>60</a:t>
            </a:fld>
            <a:endParaRPr lang="en-US" dirty="0"/>
          </a:p>
        </p:txBody>
      </p:sp>
    </p:spTree>
  </p:cSld>
  <p:clrMapOvr>
    <a:masterClrMapping/>
  </p:clrMapOvr>
  <p:transition>
    <p:split orient="vert" dir="in"/>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a:xfrm>
            <a:off x="473075" y="1052513"/>
            <a:ext cx="8077200" cy="641350"/>
          </a:xfrm>
        </p:spPr>
        <p:txBody>
          <a:bodyPr/>
          <a:lstStyle/>
          <a:p>
            <a:r>
              <a:rPr lang="en-US" sz="3600" smtClean="0"/>
              <a:t>Translating Mathematical Statements Using Quantifiers </a:t>
            </a:r>
          </a:p>
        </p:txBody>
      </p:sp>
      <p:sp>
        <p:nvSpPr>
          <p:cNvPr id="22531" name="Content Placeholder 2"/>
          <p:cNvSpPr>
            <a:spLocks noGrp="1"/>
          </p:cNvSpPr>
          <p:nvPr>
            <p:ph idx="1"/>
          </p:nvPr>
        </p:nvSpPr>
        <p:spPr>
          <a:xfrm>
            <a:off x="495300" y="2003425"/>
            <a:ext cx="8064500" cy="4665663"/>
          </a:xfrm>
        </p:spPr>
        <p:txBody>
          <a:bodyPr>
            <a:normAutofit fontScale="92500" lnSpcReduction="20000"/>
          </a:bodyPr>
          <a:lstStyle/>
          <a:p>
            <a:pPr>
              <a:defRPr/>
            </a:pPr>
            <a:r>
              <a:rPr lang="en-US" dirty="0" smtClean="0"/>
              <a:t>Q10 Page 61 Express each of these statements using mathematical and logical operators, predicates, and quantifiers, where the domain consists of all integers.</a:t>
            </a:r>
          </a:p>
          <a:p>
            <a:pPr>
              <a:buFontTx/>
              <a:buNone/>
              <a:defRPr/>
            </a:pPr>
            <a:r>
              <a:rPr lang="en-US" dirty="0" smtClean="0"/>
              <a:t>a) The sum of two negative integers is negative.</a:t>
            </a:r>
          </a:p>
          <a:p>
            <a:pPr>
              <a:buFontTx/>
              <a:buNone/>
              <a:defRPr/>
            </a:pPr>
            <a:r>
              <a:rPr lang="en-US" dirty="0" smtClean="0"/>
              <a:t>b) The difference of two positive integers is not necessarily positive.</a:t>
            </a:r>
          </a:p>
          <a:p>
            <a:pPr>
              <a:buFontTx/>
              <a:buNone/>
              <a:defRPr/>
            </a:pPr>
            <a:r>
              <a:rPr lang="en-US" dirty="0" smtClean="0"/>
              <a:t>c) The sum of the squares of two integers is greater than or equal to the square of their sum.</a:t>
            </a:r>
          </a:p>
          <a:p>
            <a:pPr>
              <a:buFontTx/>
              <a:buNone/>
              <a:defRPr/>
            </a:pPr>
            <a:r>
              <a:rPr lang="en-US" dirty="0" smtClean="0"/>
              <a:t>d) The absolute value of the product of two integers is the product of their absolute values.</a:t>
            </a:r>
          </a:p>
        </p:txBody>
      </p:sp>
      <p:sp>
        <p:nvSpPr>
          <p:cNvPr id="2" name="Slide Number Placeholder 1"/>
          <p:cNvSpPr>
            <a:spLocks noGrp="1"/>
          </p:cNvSpPr>
          <p:nvPr>
            <p:ph type="sldNum" sz="quarter" idx="12"/>
          </p:nvPr>
        </p:nvSpPr>
        <p:spPr/>
        <p:txBody>
          <a:bodyPr/>
          <a:lstStyle/>
          <a:p>
            <a:pPr>
              <a:defRPr/>
            </a:pPr>
            <a:fld id="{B912F553-1EFE-4D38-8994-4F6CCE3AD844}" type="slidenum">
              <a:rPr lang="en-US"/>
              <a:pPr>
                <a:defRPr/>
              </a:pPr>
              <a:t>61</a:t>
            </a:fld>
            <a:endParaRPr lang="en-US" dirty="0"/>
          </a:p>
        </p:txBody>
      </p:sp>
    </p:spTree>
  </p:cSld>
  <p:clrMapOvr>
    <a:masterClrMapping/>
  </p:clrMapOvr>
  <p:transition>
    <p:split orient="vert" dir="in"/>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611188" y="981075"/>
            <a:ext cx="7772400" cy="647700"/>
          </a:xfrm>
        </p:spPr>
        <p:txBody>
          <a:bodyPr/>
          <a:lstStyle/>
          <a:p>
            <a:r>
              <a:rPr lang="en-US" sz="3600" smtClean="0"/>
              <a:t>More Examples</a:t>
            </a:r>
          </a:p>
        </p:txBody>
      </p:sp>
      <p:sp>
        <p:nvSpPr>
          <p:cNvPr id="55299" name="Rectangle 3"/>
          <p:cNvSpPr>
            <a:spLocks noGrp="1" noChangeArrowheads="1"/>
          </p:cNvSpPr>
          <p:nvPr>
            <p:ph type="body" idx="1"/>
          </p:nvPr>
        </p:nvSpPr>
        <p:spPr>
          <a:xfrm>
            <a:off x="685800" y="1631950"/>
            <a:ext cx="7772400" cy="5110163"/>
          </a:xfrm>
        </p:spPr>
        <p:txBody>
          <a:bodyPr/>
          <a:lstStyle/>
          <a:p>
            <a:pPr>
              <a:lnSpc>
                <a:spcPct val="90000"/>
              </a:lnSpc>
            </a:pPr>
            <a:r>
              <a:rPr lang="en-US" i="1" dirty="0" smtClean="0"/>
              <a:t>Q</a:t>
            </a:r>
            <a:r>
              <a:rPr lang="en-US" dirty="0" smtClean="0"/>
              <a:t>(</a:t>
            </a:r>
            <a:r>
              <a:rPr lang="en-US" i="1" dirty="0" err="1" smtClean="0"/>
              <a:t>x</a:t>
            </a:r>
            <a:r>
              <a:rPr lang="en-US" dirty="0" err="1" smtClean="0"/>
              <a:t>,</a:t>
            </a:r>
            <a:r>
              <a:rPr lang="en-US" i="1" dirty="0" err="1" smtClean="0"/>
              <a:t>y</a:t>
            </a:r>
            <a:r>
              <a:rPr lang="en-US" dirty="0" smtClean="0"/>
              <a:t>)</a:t>
            </a:r>
            <a:r>
              <a:rPr lang="en-US" dirty="0" smtClean="0">
                <a:sym typeface="Symbol" pitchFamily="18" charset="2"/>
              </a:rPr>
              <a:t>”</a:t>
            </a:r>
            <a:r>
              <a:rPr lang="en-US" i="1" dirty="0" err="1" smtClean="0">
                <a:sym typeface="Symbol" pitchFamily="18" charset="2"/>
              </a:rPr>
              <a:t>x</a:t>
            </a:r>
            <a:r>
              <a:rPr lang="en-US" dirty="0" err="1" smtClean="0">
                <a:sym typeface="Symbol" pitchFamily="18" charset="2"/>
              </a:rPr>
              <a:t>+</a:t>
            </a:r>
            <a:r>
              <a:rPr lang="en-US" i="1" dirty="0" err="1" smtClean="0">
                <a:sym typeface="Symbol" pitchFamily="18" charset="2"/>
              </a:rPr>
              <a:t>y</a:t>
            </a:r>
            <a:r>
              <a:rPr lang="en-US" dirty="0" smtClean="0">
                <a:sym typeface="Symbol" pitchFamily="18" charset="2"/>
              </a:rPr>
              <a:t>=</a:t>
            </a:r>
            <a:r>
              <a:rPr lang="en-US" i="1" dirty="0" smtClean="0">
                <a:sym typeface="Symbol" pitchFamily="18" charset="2"/>
              </a:rPr>
              <a:t>x</a:t>
            </a:r>
            <a:r>
              <a:rPr lang="en-US" dirty="0" smtClean="0">
                <a:sym typeface="Symbol" pitchFamily="18" charset="2"/>
              </a:rPr>
              <a:t>-</a:t>
            </a:r>
            <a:r>
              <a:rPr lang="en-US" i="1" dirty="0" smtClean="0">
                <a:sym typeface="Symbol" pitchFamily="18" charset="2"/>
              </a:rPr>
              <a:t>y</a:t>
            </a:r>
            <a:r>
              <a:rPr lang="en-US" dirty="0" smtClean="0">
                <a:sym typeface="Symbol" pitchFamily="18" charset="2"/>
              </a:rPr>
              <a:t>” Using the set of integers as a universe of discourse, what are the truth values of the following</a:t>
            </a:r>
          </a:p>
          <a:p>
            <a:pPr lvl="1">
              <a:lnSpc>
                <a:spcPct val="65000"/>
              </a:lnSpc>
            </a:pPr>
            <a:r>
              <a:rPr lang="en-US" sz="2400" i="1" dirty="0" smtClean="0"/>
              <a:t>Q</a:t>
            </a:r>
            <a:r>
              <a:rPr lang="en-US" dirty="0" smtClean="0"/>
              <a:t>(1,1)</a:t>
            </a:r>
          </a:p>
          <a:p>
            <a:pPr lvl="1">
              <a:lnSpc>
                <a:spcPct val="65000"/>
              </a:lnSpc>
            </a:pPr>
            <a:r>
              <a:rPr lang="en-US" sz="2400" i="1" dirty="0" smtClean="0"/>
              <a:t>Q</a:t>
            </a:r>
            <a:r>
              <a:rPr lang="en-US" dirty="0" smtClean="0"/>
              <a:t>(2,0)</a:t>
            </a:r>
          </a:p>
          <a:p>
            <a:pPr lvl="1">
              <a:lnSpc>
                <a:spcPct val="65000"/>
              </a:lnSpc>
            </a:pPr>
            <a:r>
              <a:rPr lang="en-US" dirty="0" smtClean="0">
                <a:sym typeface="Symbol" pitchFamily="18" charset="2"/>
              </a:rPr>
              <a:t></a:t>
            </a:r>
            <a:r>
              <a:rPr lang="en-US" sz="2400" i="1" dirty="0" smtClean="0">
                <a:sym typeface="Symbol" pitchFamily="18" charset="2"/>
              </a:rPr>
              <a:t>y</a:t>
            </a:r>
            <a:r>
              <a:rPr lang="en-US" dirty="0" smtClean="0">
                <a:sym typeface="Symbol" pitchFamily="18" charset="2"/>
              </a:rPr>
              <a:t> </a:t>
            </a:r>
            <a:r>
              <a:rPr lang="en-US" sz="2400" i="1" dirty="0" smtClean="0">
                <a:sym typeface="Symbol" pitchFamily="18" charset="2"/>
              </a:rPr>
              <a:t>Q</a:t>
            </a:r>
            <a:r>
              <a:rPr lang="en-US" dirty="0" smtClean="0">
                <a:sym typeface="Symbol" pitchFamily="18" charset="2"/>
              </a:rPr>
              <a:t>(1,</a:t>
            </a:r>
            <a:r>
              <a:rPr lang="en-US" i="1" dirty="0" smtClean="0">
                <a:sym typeface="Symbol" pitchFamily="18" charset="2"/>
              </a:rPr>
              <a:t>y</a:t>
            </a:r>
            <a:r>
              <a:rPr lang="en-US" dirty="0" smtClean="0">
                <a:sym typeface="Symbol" pitchFamily="18" charset="2"/>
              </a:rPr>
              <a:t>)</a:t>
            </a:r>
          </a:p>
          <a:p>
            <a:pPr lvl="1">
              <a:lnSpc>
                <a:spcPct val="65000"/>
              </a:lnSpc>
            </a:pPr>
            <a:r>
              <a:rPr lang="en-US" dirty="0" smtClean="0">
                <a:sym typeface="Symbol" pitchFamily="18" charset="2"/>
              </a:rPr>
              <a:t></a:t>
            </a:r>
            <a:r>
              <a:rPr lang="en-US" sz="2400" i="1" dirty="0" smtClean="0">
                <a:sym typeface="Symbol" pitchFamily="18" charset="2"/>
              </a:rPr>
              <a:t>x</a:t>
            </a:r>
            <a:r>
              <a:rPr lang="en-US" dirty="0" smtClean="0">
                <a:sym typeface="Symbol" pitchFamily="18" charset="2"/>
              </a:rPr>
              <a:t> </a:t>
            </a:r>
            <a:r>
              <a:rPr lang="en-US" sz="2400" i="1" dirty="0" smtClean="0">
                <a:sym typeface="Symbol" pitchFamily="18" charset="2"/>
              </a:rPr>
              <a:t>Q</a:t>
            </a:r>
            <a:r>
              <a:rPr lang="en-US" dirty="0" smtClean="0">
                <a:sym typeface="Symbol" pitchFamily="18" charset="2"/>
              </a:rPr>
              <a:t>(</a:t>
            </a:r>
            <a:r>
              <a:rPr lang="en-US" i="1" dirty="0" smtClean="0">
                <a:sym typeface="Symbol" pitchFamily="18" charset="2"/>
              </a:rPr>
              <a:t>x</a:t>
            </a:r>
            <a:r>
              <a:rPr lang="en-US" dirty="0" smtClean="0">
                <a:sym typeface="Symbol" pitchFamily="18" charset="2"/>
              </a:rPr>
              <a:t>,2)</a:t>
            </a:r>
          </a:p>
          <a:p>
            <a:pPr>
              <a:lnSpc>
                <a:spcPct val="90000"/>
              </a:lnSpc>
            </a:pPr>
            <a:r>
              <a:rPr lang="en-US" dirty="0" smtClean="0"/>
              <a:t>What is the truth values of </a:t>
            </a:r>
            <a:r>
              <a:rPr lang="en-US" dirty="0" smtClean="0">
                <a:sym typeface="Symbol" pitchFamily="18" charset="2"/>
              </a:rPr>
              <a:t></a:t>
            </a:r>
            <a:r>
              <a:rPr lang="en-US" i="1" dirty="0" smtClean="0">
                <a:sym typeface="Symbol" pitchFamily="18" charset="2"/>
              </a:rPr>
              <a:t>x</a:t>
            </a:r>
            <a:r>
              <a:rPr lang="en-US" dirty="0" smtClean="0">
                <a:sym typeface="Symbol" pitchFamily="18" charset="2"/>
              </a:rPr>
              <a:t> </a:t>
            </a:r>
            <a:r>
              <a:rPr lang="en-US" sz="2400" i="1" dirty="0" smtClean="0">
                <a:sym typeface="Symbol" pitchFamily="18" charset="2"/>
              </a:rPr>
              <a:t>P</a:t>
            </a:r>
            <a:r>
              <a:rPr lang="en-US" dirty="0" smtClean="0">
                <a:sym typeface="Symbol" pitchFamily="18" charset="2"/>
              </a:rPr>
              <a:t>(</a:t>
            </a:r>
            <a:r>
              <a:rPr lang="en-US" i="1" dirty="0" smtClean="0">
                <a:sym typeface="Symbol" pitchFamily="18" charset="2"/>
              </a:rPr>
              <a:t>x</a:t>
            </a:r>
            <a:r>
              <a:rPr lang="en-US" dirty="0" smtClean="0">
                <a:sym typeface="Symbol" pitchFamily="18" charset="2"/>
              </a:rPr>
              <a:t>) and </a:t>
            </a:r>
            <a:r>
              <a:rPr lang="en-US" i="1" dirty="0" smtClean="0">
                <a:sym typeface="Symbol" pitchFamily="18" charset="2"/>
              </a:rPr>
              <a:t>x</a:t>
            </a:r>
            <a:r>
              <a:rPr lang="en-US" dirty="0" smtClean="0">
                <a:sym typeface="Symbol" pitchFamily="18" charset="2"/>
              </a:rPr>
              <a:t> </a:t>
            </a:r>
            <a:r>
              <a:rPr lang="en-US" sz="2400" i="1" dirty="0" smtClean="0">
                <a:sym typeface="Symbol" pitchFamily="18" charset="2"/>
              </a:rPr>
              <a:t>P</a:t>
            </a:r>
            <a:r>
              <a:rPr lang="en-US" dirty="0" smtClean="0">
                <a:sym typeface="Symbol" pitchFamily="18" charset="2"/>
              </a:rPr>
              <a:t>(</a:t>
            </a:r>
            <a:r>
              <a:rPr lang="en-US" i="1" dirty="0" smtClean="0">
                <a:sym typeface="Symbol" pitchFamily="18" charset="2"/>
              </a:rPr>
              <a:t>x</a:t>
            </a:r>
            <a:r>
              <a:rPr lang="en-US" dirty="0" smtClean="0">
                <a:sym typeface="Symbol" pitchFamily="18" charset="2"/>
              </a:rPr>
              <a:t>) where </a:t>
            </a:r>
            <a:r>
              <a:rPr lang="en-US" sz="2400" i="1" dirty="0" smtClean="0">
                <a:sym typeface="Symbol" pitchFamily="18" charset="2"/>
              </a:rPr>
              <a:t>P</a:t>
            </a:r>
            <a:r>
              <a:rPr lang="en-US" dirty="0" smtClean="0">
                <a:sym typeface="Symbol" pitchFamily="18" charset="2"/>
              </a:rPr>
              <a:t>(</a:t>
            </a:r>
            <a:r>
              <a:rPr lang="en-US" i="1" dirty="0" smtClean="0">
                <a:sym typeface="Symbol" pitchFamily="18" charset="2"/>
              </a:rPr>
              <a:t>x</a:t>
            </a:r>
            <a:r>
              <a:rPr lang="en-US" dirty="0" smtClean="0">
                <a:sym typeface="Symbol" pitchFamily="18" charset="2"/>
              </a:rPr>
              <a:t>) is the statement “</a:t>
            </a:r>
            <a:r>
              <a:rPr lang="en-US" i="1" dirty="0" smtClean="0">
                <a:sym typeface="Symbol" pitchFamily="18" charset="2"/>
              </a:rPr>
              <a:t>x</a:t>
            </a:r>
            <a:r>
              <a:rPr lang="en-US" baseline="30000" dirty="0" smtClean="0">
                <a:sym typeface="Symbol" pitchFamily="18" charset="2"/>
              </a:rPr>
              <a:t>2 </a:t>
            </a:r>
            <a:r>
              <a:rPr lang="en-US" dirty="0" smtClean="0">
                <a:sym typeface="Symbol" pitchFamily="18" charset="2"/>
              </a:rPr>
              <a:t>&gt; 10” and the universe of discourse is the set of positive integers not exceeding 4?</a:t>
            </a:r>
            <a:endParaRPr lang="en-US" dirty="0" smtClean="0"/>
          </a:p>
        </p:txBody>
      </p:sp>
      <p:sp>
        <p:nvSpPr>
          <p:cNvPr id="2" name="Slide Number Placeholder 1"/>
          <p:cNvSpPr>
            <a:spLocks noGrp="1"/>
          </p:cNvSpPr>
          <p:nvPr>
            <p:ph type="sldNum" sz="quarter" idx="12"/>
          </p:nvPr>
        </p:nvSpPr>
        <p:spPr/>
        <p:txBody>
          <a:bodyPr/>
          <a:lstStyle/>
          <a:p>
            <a:pPr>
              <a:defRPr/>
            </a:pPr>
            <a:fld id="{F13FC692-98CB-4378-8822-B24B7003D49E}" type="slidenum">
              <a:rPr lang="en-US"/>
              <a:pPr>
                <a:defRPr/>
              </a:pPr>
              <a:t>62</a:t>
            </a:fld>
            <a:endParaRPr lang="en-US" dirty="0"/>
          </a:p>
        </p:txBody>
      </p:sp>
    </p:spTree>
  </p:cSld>
  <p:clrMapOvr>
    <a:masterClrMapping/>
  </p:clrMapOvr>
  <p:transition>
    <p:split orient="vert" dir="in"/>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a:xfrm>
            <a:off x="473075" y="857250"/>
            <a:ext cx="8077200" cy="641350"/>
          </a:xfrm>
        </p:spPr>
        <p:txBody>
          <a:bodyPr/>
          <a:lstStyle/>
          <a:p>
            <a:r>
              <a:rPr lang="en-US" smtClean="0"/>
              <a:t>More Examples</a:t>
            </a:r>
          </a:p>
        </p:txBody>
      </p:sp>
      <p:sp>
        <p:nvSpPr>
          <p:cNvPr id="56323" name="Content Placeholder 2"/>
          <p:cNvSpPr>
            <a:spLocks noGrp="1"/>
          </p:cNvSpPr>
          <p:nvPr>
            <p:ph idx="1"/>
          </p:nvPr>
        </p:nvSpPr>
        <p:spPr>
          <a:xfrm>
            <a:off x="495300" y="1571625"/>
            <a:ext cx="8064500" cy="5000625"/>
          </a:xfrm>
        </p:spPr>
        <p:txBody>
          <a:bodyPr/>
          <a:lstStyle/>
          <a:p>
            <a:r>
              <a:rPr lang="en-US" smtClean="0">
                <a:sym typeface="Symbol" pitchFamily="18" charset="2"/>
              </a:rPr>
              <a:t>What is the truth value of the following statements</a:t>
            </a:r>
          </a:p>
          <a:p>
            <a:pPr lvl="1"/>
            <a:r>
              <a:rPr lang="en-US" smtClean="0">
                <a:sym typeface="Symbol" pitchFamily="18" charset="2"/>
              </a:rPr>
              <a:t></a:t>
            </a:r>
            <a:r>
              <a:rPr lang="en-US" i="1" smtClean="0">
                <a:sym typeface="Symbol" pitchFamily="18" charset="2"/>
              </a:rPr>
              <a:t>x</a:t>
            </a:r>
            <a:r>
              <a:rPr lang="en-US" smtClean="0">
                <a:sym typeface="Symbol" pitchFamily="18" charset="2"/>
              </a:rPr>
              <a:t> y (x &lt; y)				x,y </a:t>
            </a:r>
          </a:p>
          <a:p>
            <a:pPr lvl="1"/>
            <a:r>
              <a:rPr lang="en-US" smtClean="0">
                <a:sym typeface="Symbol" pitchFamily="18" charset="2"/>
              </a:rPr>
              <a:t></a:t>
            </a:r>
            <a:r>
              <a:rPr lang="en-US" i="1" smtClean="0">
                <a:sym typeface="Symbol" pitchFamily="18" charset="2"/>
              </a:rPr>
              <a:t>x</a:t>
            </a:r>
            <a:r>
              <a:rPr lang="en-US" smtClean="0">
                <a:sym typeface="Symbol" pitchFamily="18" charset="2"/>
              </a:rPr>
              <a:t></a:t>
            </a:r>
            <a:r>
              <a:rPr lang="en-US" i="1" smtClean="0">
                <a:sym typeface="Symbol" pitchFamily="18" charset="2"/>
              </a:rPr>
              <a:t>y</a:t>
            </a:r>
            <a:r>
              <a:rPr lang="en-US" smtClean="0">
                <a:sym typeface="Symbol" pitchFamily="18" charset="2"/>
              </a:rPr>
              <a:t> z (xy = z)			x,y,z </a:t>
            </a:r>
          </a:p>
        </p:txBody>
      </p:sp>
      <p:sp>
        <p:nvSpPr>
          <p:cNvPr id="2" name="Slide Number Placeholder 1"/>
          <p:cNvSpPr>
            <a:spLocks noGrp="1"/>
          </p:cNvSpPr>
          <p:nvPr>
            <p:ph type="sldNum" sz="quarter" idx="12"/>
          </p:nvPr>
        </p:nvSpPr>
        <p:spPr/>
        <p:txBody>
          <a:bodyPr/>
          <a:lstStyle/>
          <a:p>
            <a:pPr>
              <a:defRPr/>
            </a:pPr>
            <a:fld id="{458D4EAC-A10B-4D59-A48A-388F84F35AB3}" type="slidenum">
              <a:rPr lang="en-US"/>
              <a:pPr>
                <a:defRPr/>
              </a:pPr>
              <a:t>63</a:t>
            </a:fld>
            <a:endParaRPr lang="en-US" dirty="0"/>
          </a:p>
        </p:txBody>
      </p:sp>
    </p:spTree>
  </p:cSld>
  <p:clrMapOvr>
    <a:masterClrMapping/>
  </p:clrMapOvr>
  <p:transition>
    <p:split orient="vert" dir="in"/>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473075" y="857250"/>
            <a:ext cx="8077200" cy="641350"/>
          </a:xfrm>
        </p:spPr>
        <p:txBody>
          <a:bodyPr/>
          <a:lstStyle/>
          <a:p>
            <a:r>
              <a:rPr lang="en-US" sz="3600" smtClean="0"/>
              <a:t>Negating Nested Quantifiers</a:t>
            </a:r>
          </a:p>
        </p:txBody>
      </p:sp>
      <p:sp>
        <p:nvSpPr>
          <p:cNvPr id="57347" name="Rectangle 3"/>
          <p:cNvSpPr>
            <a:spLocks noGrp="1" noChangeArrowheads="1"/>
          </p:cNvSpPr>
          <p:nvPr>
            <p:ph type="body" idx="1"/>
          </p:nvPr>
        </p:nvSpPr>
        <p:spPr>
          <a:xfrm>
            <a:off x="495300" y="1571625"/>
            <a:ext cx="8064500" cy="5000625"/>
          </a:xfrm>
        </p:spPr>
        <p:txBody>
          <a:bodyPr/>
          <a:lstStyle/>
          <a:p>
            <a:r>
              <a:rPr lang="en-US" smtClean="0"/>
              <a:t>Apply negation rules “successively”</a:t>
            </a:r>
          </a:p>
          <a:p>
            <a:r>
              <a:rPr lang="en-US" smtClean="0"/>
              <a:t>Example (Question 33[b,d] pp. 61 ): </a:t>
            </a:r>
            <a:r>
              <a:rPr lang="en-US" smtClean="0">
                <a:sym typeface="Symbol" pitchFamily="18" charset="2"/>
              </a:rPr>
              <a:t>Rewrite each of the following statements so that negations appear only within predicates</a:t>
            </a:r>
          </a:p>
          <a:p>
            <a:pPr lvl="1"/>
            <a:r>
              <a:rPr lang="en-US" smtClean="0">
                <a:sym typeface="Symbol" pitchFamily="18" charset="2"/>
              </a:rPr>
              <a:t> </a:t>
            </a:r>
            <a:r>
              <a:rPr lang="en-US" i="1" smtClean="0">
                <a:sym typeface="Symbol" pitchFamily="18" charset="2"/>
              </a:rPr>
              <a:t>y</a:t>
            </a:r>
            <a:r>
              <a:rPr lang="en-US" smtClean="0">
                <a:sym typeface="Symbol" pitchFamily="18" charset="2"/>
              </a:rPr>
              <a:t> </a:t>
            </a:r>
            <a:r>
              <a:rPr lang="en-US" i="1" smtClean="0">
                <a:sym typeface="Symbol" pitchFamily="18" charset="2"/>
              </a:rPr>
              <a:t>x</a:t>
            </a:r>
            <a:r>
              <a:rPr lang="en-US" smtClean="0">
                <a:sym typeface="Symbol" pitchFamily="18" charset="2"/>
              </a:rPr>
              <a:t> </a:t>
            </a:r>
            <a:r>
              <a:rPr lang="en-US" sz="2400" i="1" smtClean="0">
                <a:sym typeface="Symbol" pitchFamily="18" charset="2"/>
              </a:rPr>
              <a:t>P</a:t>
            </a:r>
            <a:r>
              <a:rPr lang="en-US" smtClean="0">
                <a:sym typeface="Symbol" pitchFamily="18" charset="2"/>
              </a:rPr>
              <a:t>(</a:t>
            </a:r>
            <a:r>
              <a:rPr lang="en-US" i="1" smtClean="0">
                <a:sym typeface="Symbol" pitchFamily="18" charset="2"/>
              </a:rPr>
              <a:t>x</a:t>
            </a:r>
            <a:r>
              <a:rPr lang="en-US" smtClean="0">
                <a:sym typeface="Symbol" pitchFamily="18" charset="2"/>
              </a:rPr>
              <a:t>,</a:t>
            </a:r>
            <a:r>
              <a:rPr lang="en-US" i="1" smtClean="0">
                <a:sym typeface="Symbol" pitchFamily="18" charset="2"/>
              </a:rPr>
              <a:t>y</a:t>
            </a:r>
            <a:r>
              <a:rPr lang="en-US" smtClean="0">
                <a:sym typeface="Symbol" pitchFamily="18" charset="2"/>
              </a:rPr>
              <a:t>)</a:t>
            </a:r>
          </a:p>
          <a:p>
            <a:pPr lvl="1"/>
            <a:r>
              <a:rPr lang="en-US" smtClean="0">
                <a:sym typeface="Symbol" pitchFamily="18" charset="2"/>
              </a:rPr>
              <a:t> ( </a:t>
            </a:r>
            <a:r>
              <a:rPr lang="en-US" i="1" smtClean="0">
                <a:sym typeface="Symbol" pitchFamily="18" charset="2"/>
              </a:rPr>
              <a:t>x</a:t>
            </a:r>
            <a:r>
              <a:rPr lang="en-US" smtClean="0">
                <a:sym typeface="Symbol" pitchFamily="18" charset="2"/>
              </a:rPr>
              <a:t> </a:t>
            </a:r>
            <a:r>
              <a:rPr lang="en-US" i="1" smtClean="0">
                <a:sym typeface="Symbol" pitchFamily="18" charset="2"/>
              </a:rPr>
              <a:t>y</a:t>
            </a:r>
            <a:r>
              <a:rPr lang="en-US" smtClean="0">
                <a:sym typeface="Symbol" pitchFamily="18" charset="2"/>
              </a:rPr>
              <a:t>  </a:t>
            </a:r>
            <a:r>
              <a:rPr lang="en-US" sz="2400" i="1" smtClean="0">
                <a:sym typeface="Symbol" pitchFamily="18" charset="2"/>
              </a:rPr>
              <a:t>P</a:t>
            </a:r>
            <a:r>
              <a:rPr lang="en-US" smtClean="0">
                <a:sym typeface="Symbol" pitchFamily="18" charset="2"/>
              </a:rPr>
              <a:t>(</a:t>
            </a:r>
            <a:r>
              <a:rPr lang="en-US" i="1" smtClean="0">
                <a:sym typeface="Symbol" pitchFamily="18" charset="2"/>
              </a:rPr>
              <a:t>x</a:t>
            </a:r>
            <a:r>
              <a:rPr lang="en-US" smtClean="0">
                <a:sym typeface="Symbol" pitchFamily="18" charset="2"/>
              </a:rPr>
              <a:t>,</a:t>
            </a:r>
            <a:r>
              <a:rPr lang="en-US" i="1" smtClean="0">
                <a:sym typeface="Symbol" pitchFamily="18" charset="2"/>
              </a:rPr>
              <a:t>y</a:t>
            </a:r>
            <a:r>
              <a:rPr lang="en-US" smtClean="0">
                <a:sym typeface="Symbol" pitchFamily="18" charset="2"/>
              </a:rPr>
              <a:t>)  </a:t>
            </a:r>
            <a:r>
              <a:rPr lang="en-US" i="1" smtClean="0">
                <a:sym typeface="Symbol" pitchFamily="18" charset="2"/>
              </a:rPr>
              <a:t>x</a:t>
            </a:r>
            <a:r>
              <a:rPr lang="en-US" smtClean="0">
                <a:sym typeface="Symbol" pitchFamily="18" charset="2"/>
              </a:rPr>
              <a:t> </a:t>
            </a:r>
            <a:r>
              <a:rPr lang="en-US" i="1" smtClean="0">
                <a:sym typeface="Symbol" pitchFamily="18" charset="2"/>
              </a:rPr>
              <a:t>y</a:t>
            </a:r>
            <a:r>
              <a:rPr lang="en-US" smtClean="0">
                <a:sym typeface="Symbol" pitchFamily="18" charset="2"/>
              </a:rPr>
              <a:t>  </a:t>
            </a:r>
            <a:r>
              <a:rPr lang="en-US" sz="2400" i="1" smtClean="0">
                <a:sym typeface="Symbol" pitchFamily="18" charset="2"/>
              </a:rPr>
              <a:t>Q</a:t>
            </a:r>
            <a:r>
              <a:rPr lang="en-US" smtClean="0">
                <a:sym typeface="Symbol" pitchFamily="18" charset="2"/>
              </a:rPr>
              <a:t>(</a:t>
            </a:r>
            <a:r>
              <a:rPr lang="en-US" i="1" smtClean="0">
                <a:sym typeface="Symbol" pitchFamily="18" charset="2"/>
              </a:rPr>
              <a:t>x</a:t>
            </a:r>
            <a:r>
              <a:rPr lang="en-US" smtClean="0">
                <a:sym typeface="Symbol" pitchFamily="18" charset="2"/>
              </a:rPr>
              <a:t>,</a:t>
            </a:r>
            <a:r>
              <a:rPr lang="en-US" i="1" smtClean="0">
                <a:sym typeface="Symbol" pitchFamily="18" charset="2"/>
              </a:rPr>
              <a:t>y</a:t>
            </a:r>
            <a:r>
              <a:rPr lang="en-US" smtClean="0">
                <a:sym typeface="Symbol" pitchFamily="18" charset="2"/>
              </a:rPr>
              <a:t>) )</a:t>
            </a:r>
          </a:p>
        </p:txBody>
      </p:sp>
      <p:sp>
        <p:nvSpPr>
          <p:cNvPr id="2" name="Slide Number Placeholder 1"/>
          <p:cNvSpPr>
            <a:spLocks noGrp="1"/>
          </p:cNvSpPr>
          <p:nvPr>
            <p:ph type="sldNum" sz="quarter" idx="12"/>
          </p:nvPr>
        </p:nvSpPr>
        <p:spPr/>
        <p:txBody>
          <a:bodyPr/>
          <a:lstStyle/>
          <a:p>
            <a:pPr>
              <a:defRPr/>
            </a:pPr>
            <a:fld id="{2676E5F0-9044-411B-A487-C97D56C26936}" type="slidenum">
              <a:rPr lang="en-US"/>
              <a:pPr>
                <a:defRPr/>
              </a:pPr>
              <a:t>64</a:t>
            </a:fld>
            <a:endParaRPr lang="en-US" dirty="0"/>
          </a:p>
        </p:txBody>
      </p:sp>
    </p:spTree>
  </p:cSld>
  <p:clrMapOvr>
    <a:masterClrMapping/>
  </p:clrMapOvr>
  <p:transition>
    <p:split orient="vert" dir="in"/>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395288" y="857250"/>
            <a:ext cx="8713787" cy="641350"/>
          </a:xfrm>
        </p:spPr>
        <p:txBody>
          <a:bodyPr/>
          <a:lstStyle/>
          <a:p>
            <a:r>
              <a:rPr lang="en-US" sz="3500" smtClean="0"/>
              <a:t>Translating Sentences into Logical Expressions</a:t>
            </a:r>
          </a:p>
        </p:txBody>
      </p:sp>
      <p:sp>
        <p:nvSpPr>
          <p:cNvPr id="141315" name="Rectangle 3"/>
          <p:cNvSpPr>
            <a:spLocks noGrp="1" noChangeArrowheads="1"/>
          </p:cNvSpPr>
          <p:nvPr>
            <p:ph type="body" idx="1"/>
          </p:nvPr>
        </p:nvSpPr>
        <p:spPr>
          <a:xfrm>
            <a:off x="495300" y="1571625"/>
            <a:ext cx="8064500" cy="5000625"/>
          </a:xfrm>
        </p:spPr>
        <p:txBody>
          <a:bodyPr>
            <a:normAutofit fontScale="77500" lnSpcReduction="20000"/>
          </a:bodyPr>
          <a:lstStyle/>
          <a:p>
            <a:pPr>
              <a:defRPr/>
            </a:pPr>
            <a:r>
              <a:rPr lang="en-US" dirty="0" smtClean="0"/>
              <a:t>Q5 </a:t>
            </a:r>
            <a:r>
              <a:rPr lang="en-US" dirty="0" err="1" smtClean="0"/>
              <a:t>pp</a:t>
            </a:r>
            <a:r>
              <a:rPr lang="en-US" dirty="0" smtClean="0"/>
              <a:t> 60: Let L(</a:t>
            </a:r>
            <a:r>
              <a:rPr lang="en-US" dirty="0" err="1" smtClean="0"/>
              <a:t>x,y</a:t>
            </a:r>
            <a:r>
              <a:rPr lang="en-US" dirty="0" smtClean="0"/>
              <a:t>) be the statement “x loves y”, where the domain for both x and y consists of all people in the world.</a:t>
            </a:r>
          </a:p>
          <a:p>
            <a:pPr marL="971550" lvl="1" indent="-514350">
              <a:buFont typeface="+mj-lt"/>
              <a:buAutoNum type="alphaLcParenR"/>
              <a:defRPr/>
            </a:pPr>
            <a:r>
              <a:rPr lang="en-US" dirty="0" smtClean="0"/>
              <a:t>Everybody loves Jerry.</a:t>
            </a:r>
          </a:p>
          <a:p>
            <a:pPr marL="971550" lvl="1" indent="-514350">
              <a:buFont typeface="+mj-lt"/>
              <a:buAutoNum type="alphaLcParenR"/>
              <a:defRPr/>
            </a:pPr>
            <a:r>
              <a:rPr lang="en-US" dirty="0" smtClean="0"/>
              <a:t>Everybody loves somebody.</a:t>
            </a:r>
          </a:p>
          <a:p>
            <a:pPr marL="971550" lvl="1" indent="-514350">
              <a:buFont typeface="+mj-lt"/>
              <a:buAutoNum type="alphaLcParenR"/>
              <a:defRPr/>
            </a:pPr>
            <a:r>
              <a:rPr lang="en-US" dirty="0" smtClean="0"/>
              <a:t>There is somebody whom everybody loves.</a:t>
            </a:r>
          </a:p>
          <a:p>
            <a:pPr marL="971550" lvl="1" indent="-514350">
              <a:buFont typeface="+mj-lt"/>
              <a:buAutoNum type="alphaLcParenR"/>
              <a:defRPr/>
            </a:pPr>
            <a:r>
              <a:rPr lang="en-US" dirty="0" smtClean="0"/>
              <a:t>Nobody loves everybody.</a:t>
            </a:r>
          </a:p>
          <a:p>
            <a:pPr marL="971550" lvl="1" indent="-514350">
              <a:buFont typeface="+mj-lt"/>
              <a:buAutoNum type="alphaLcParenR"/>
              <a:defRPr/>
            </a:pPr>
            <a:r>
              <a:rPr lang="en-US" dirty="0" smtClean="0"/>
              <a:t>There is somebody whom Lydia does not love.</a:t>
            </a:r>
          </a:p>
          <a:p>
            <a:pPr marL="971550" lvl="1" indent="-514350">
              <a:buFont typeface="+mj-lt"/>
              <a:buAutoNum type="alphaLcParenR"/>
              <a:defRPr/>
            </a:pPr>
            <a:r>
              <a:rPr lang="en-US" dirty="0" smtClean="0"/>
              <a:t>There is somebody whom no one loves.</a:t>
            </a:r>
          </a:p>
          <a:p>
            <a:pPr marL="971550" lvl="1" indent="-514350">
              <a:buFont typeface="+mj-lt"/>
              <a:buAutoNum type="alphaLcParenR"/>
              <a:defRPr/>
            </a:pPr>
            <a:r>
              <a:rPr lang="en-US" dirty="0" smtClean="0"/>
              <a:t>There is exactly one person whom everybody loves.</a:t>
            </a:r>
          </a:p>
          <a:p>
            <a:pPr marL="971550" lvl="1" indent="-514350">
              <a:buFont typeface="+mj-lt"/>
              <a:buAutoNum type="alphaLcParenR"/>
              <a:defRPr/>
            </a:pPr>
            <a:r>
              <a:rPr lang="en-US" dirty="0" smtClean="0"/>
              <a:t>There are exactly two people whom Lynn loves.</a:t>
            </a:r>
          </a:p>
          <a:p>
            <a:pPr marL="971550" lvl="1" indent="-514350">
              <a:buFont typeface="+mj-lt"/>
              <a:buAutoNum type="alphaLcParenR"/>
              <a:defRPr/>
            </a:pPr>
            <a:r>
              <a:rPr lang="en-US" dirty="0" smtClean="0"/>
              <a:t>Everyone loves himself or herself</a:t>
            </a:r>
          </a:p>
          <a:p>
            <a:pPr marL="971550" lvl="1" indent="-514350">
              <a:buFont typeface="+mj-lt"/>
              <a:buAutoNum type="alphaLcParenR"/>
              <a:defRPr/>
            </a:pPr>
            <a:r>
              <a:rPr lang="en-US" dirty="0" smtClean="0"/>
              <a:t>There is someone who loves no one besides himself or herself</a:t>
            </a:r>
          </a:p>
        </p:txBody>
      </p:sp>
      <p:sp>
        <p:nvSpPr>
          <p:cNvPr id="2" name="Slide Number Placeholder 1"/>
          <p:cNvSpPr>
            <a:spLocks noGrp="1"/>
          </p:cNvSpPr>
          <p:nvPr>
            <p:ph type="sldNum" sz="quarter" idx="12"/>
          </p:nvPr>
        </p:nvSpPr>
        <p:spPr/>
        <p:txBody>
          <a:bodyPr/>
          <a:lstStyle/>
          <a:p>
            <a:pPr>
              <a:defRPr/>
            </a:pPr>
            <a:fld id="{37562276-F844-4D98-8C19-F2AD065666C0}" type="slidenum">
              <a:rPr lang="en-US"/>
              <a:pPr>
                <a:defRPr/>
              </a:pPr>
              <a:t>65</a:t>
            </a:fld>
            <a:endParaRPr lang="en-US" dirty="0"/>
          </a:p>
        </p:txBody>
      </p:sp>
    </p:spTree>
  </p:cSld>
  <p:clrMapOvr>
    <a:masterClrMapping/>
  </p:clrMapOvr>
  <p:transition>
    <p:split orient="vert" dir="in"/>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473075" y="857250"/>
            <a:ext cx="8077200" cy="641350"/>
          </a:xfrm>
        </p:spPr>
        <p:txBody>
          <a:bodyPr/>
          <a:lstStyle/>
          <a:p>
            <a:r>
              <a:rPr lang="en-US" dirty="0" smtClean="0"/>
              <a:t>Section 1.6: Rules of Inference</a:t>
            </a:r>
          </a:p>
        </p:txBody>
      </p:sp>
      <p:sp>
        <p:nvSpPr>
          <p:cNvPr id="59395" name="Rectangle 3"/>
          <p:cNvSpPr>
            <a:spLocks noGrp="1" noChangeArrowheads="1"/>
          </p:cNvSpPr>
          <p:nvPr>
            <p:ph type="body" idx="1"/>
          </p:nvPr>
        </p:nvSpPr>
        <p:spPr>
          <a:xfrm>
            <a:off x="495300" y="1571625"/>
            <a:ext cx="8064500" cy="5000625"/>
          </a:xfrm>
        </p:spPr>
        <p:txBody>
          <a:bodyPr/>
          <a:lstStyle/>
          <a:p>
            <a:pPr marL="457200" indent="-457200"/>
            <a:r>
              <a:rPr lang="en-US" smtClean="0"/>
              <a:t>Proofs in mathematics are valid arguments that establish the truth of a mathematical statements</a:t>
            </a:r>
          </a:p>
          <a:p>
            <a:pPr marL="857250" lvl="1" indent="-457200"/>
            <a:r>
              <a:rPr lang="en-US" smtClean="0"/>
              <a:t>An argument is a sequence of statements that end with a conclusion.</a:t>
            </a:r>
          </a:p>
          <a:p>
            <a:pPr marL="857250" lvl="1" indent="-457200"/>
            <a:r>
              <a:rPr lang="en-US" smtClean="0"/>
              <a:t>Valid means the conclusion must follow from the truth of the preceding statements (premises) of the argument.</a:t>
            </a:r>
          </a:p>
        </p:txBody>
      </p:sp>
      <p:sp>
        <p:nvSpPr>
          <p:cNvPr id="2" name="Slide Number Placeholder 1"/>
          <p:cNvSpPr>
            <a:spLocks noGrp="1"/>
          </p:cNvSpPr>
          <p:nvPr>
            <p:ph type="sldNum" sz="quarter" idx="12"/>
          </p:nvPr>
        </p:nvSpPr>
        <p:spPr/>
        <p:txBody>
          <a:bodyPr/>
          <a:lstStyle/>
          <a:p>
            <a:pPr>
              <a:defRPr/>
            </a:pPr>
            <a:fld id="{168BAC88-6CC4-40D9-A029-55E1D79676C5}" type="slidenum">
              <a:rPr lang="en-US"/>
              <a:pPr>
                <a:defRPr/>
              </a:pPr>
              <a:t>66</a:t>
            </a:fld>
            <a:endParaRPr lang="en-US" dirty="0"/>
          </a:p>
        </p:txBody>
      </p:sp>
    </p:spTree>
    <p:extLst>
      <p:ext uri="{BB962C8B-B14F-4D97-AF65-F5344CB8AC3E}">
        <p14:creationId xmlns:p14="http://schemas.microsoft.com/office/powerpoint/2010/main" val="1777602924"/>
      </p:ext>
    </p:extLst>
  </p:cSld>
  <p:clrMapOvr>
    <a:masterClrMapping/>
  </p:clrMapOvr>
  <p:transition>
    <p:split orient="vert" dir="in"/>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p:nvPr>
        </p:nvSpPr>
        <p:spPr>
          <a:xfrm>
            <a:off x="473075" y="857250"/>
            <a:ext cx="8077200" cy="641350"/>
          </a:xfrm>
        </p:spPr>
        <p:txBody>
          <a:bodyPr/>
          <a:lstStyle/>
          <a:p>
            <a:r>
              <a:rPr lang="en-US" sz="3600" smtClean="0"/>
              <a:t>Valid Arguments in Propositional Logic</a:t>
            </a:r>
          </a:p>
        </p:txBody>
      </p:sp>
      <p:sp>
        <p:nvSpPr>
          <p:cNvPr id="3" name="Content Placeholder 2"/>
          <p:cNvSpPr>
            <a:spLocks noGrp="1"/>
          </p:cNvSpPr>
          <p:nvPr>
            <p:ph idx="1"/>
          </p:nvPr>
        </p:nvSpPr>
        <p:spPr>
          <a:xfrm>
            <a:off x="495300" y="2060575"/>
            <a:ext cx="8064500" cy="4665663"/>
          </a:xfrm>
        </p:spPr>
        <p:txBody>
          <a:bodyPr/>
          <a:lstStyle/>
          <a:p>
            <a:r>
              <a:rPr lang="en-US" smtClean="0"/>
              <a:t>“If you have a current password, then </a:t>
            </a:r>
          </a:p>
          <a:p>
            <a:pPr>
              <a:buFontTx/>
              <a:buNone/>
            </a:pPr>
            <a:r>
              <a:rPr lang="en-US" smtClean="0"/>
              <a:t>	you can log onto the network”</a:t>
            </a:r>
          </a:p>
          <a:p>
            <a:r>
              <a:rPr lang="en-US" smtClean="0"/>
              <a:t>“You have a current password”</a:t>
            </a:r>
          </a:p>
          <a:p>
            <a:r>
              <a:rPr lang="en-US" smtClean="0"/>
              <a:t>Therefore, “You can log onto the network.”</a:t>
            </a:r>
          </a:p>
          <a:p>
            <a:pPr lvl="1"/>
            <a:r>
              <a:rPr lang="en-US" smtClean="0"/>
              <a:t>Is this a valid argument?</a:t>
            </a:r>
          </a:p>
          <a:p>
            <a:pPr lvl="1"/>
            <a:endParaRPr lang="en-US" smtClean="0"/>
          </a:p>
          <a:p>
            <a:pPr lvl="1"/>
            <a:endParaRPr lang="en-US" smtClean="0"/>
          </a:p>
          <a:p>
            <a:pPr lvl="1"/>
            <a:r>
              <a:rPr lang="en-US" smtClean="0"/>
              <a:t>Note that both p</a:t>
            </a:r>
            <a:r>
              <a:rPr lang="en-US" smtClean="0">
                <a:sym typeface="Wingdings" pitchFamily="2" charset="2"/>
              </a:rPr>
              <a:t>q and p are true</a:t>
            </a:r>
            <a:endParaRPr lang="en-US" smtClean="0"/>
          </a:p>
        </p:txBody>
      </p:sp>
      <p:grpSp>
        <p:nvGrpSpPr>
          <p:cNvPr id="2" name="Group 9"/>
          <p:cNvGrpSpPr>
            <a:grpSpLocks/>
          </p:cNvGrpSpPr>
          <p:nvPr/>
        </p:nvGrpSpPr>
        <p:grpSpPr bwMode="auto">
          <a:xfrm>
            <a:off x="1403350" y="1268413"/>
            <a:ext cx="4752975" cy="1368425"/>
            <a:chOff x="1403648" y="1268760"/>
            <a:chExt cx="4752528" cy="1368152"/>
          </a:xfrm>
        </p:grpSpPr>
        <p:sp>
          <p:nvSpPr>
            <p:cNvPr id="60426" name="TextBox 4"/>
            <p:cNvSpPr txBox="1">
              <a:spLocks noChangeArrowheads="1"/>
            </p:cNvSpPr>
            <p:nvPr/>
          </p:nvSpPr>
          <p:spPr bwMode="auto">
            <a:xfrm>
              <a:off x="2760198" y="1268760"/>
              <a:ext cx="2276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nchorCtr="1">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3200"/>
                <a:t>p</a:t>
              </a:r>
            </a:p>
          </p:txBody>
        </p:sp>
        <p:sp>
          <p:nvSpPr>
            <p:cNvPr id="60427" name="Rounded Rectangular Callout 6"/>
            <p:cNvSpPr>
              <a:spLocks noChangeArrowheads="1"/>
            </p:cNvSpPr>
            <p:nvPr/>
          </p:nvSpPr>
          <p:spPr bwMode="auto">
            <a:xfrm flipV="1">
              <a:off x="1403648" y="1988840"/>
              <a:ext cx="4752528" cy="648072"/>
            </a:xfrm>
            <a:prstGeom prst="wedgeRoundRectCallout">
              <a:avLst>
                <a:gd name="adj1" fmla="val -19023"/>
                <a:gd name="adj2" fmla="val 85741"/>
                <a:gd name="adj3" fmla="val 16667"/>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latin typeface="Times New Roman" pitchFamily="18" charset="0"/>
              </a:endParaRPr>
            </a:p>
          </p:txBody>
        </p:sp>
      </p:grpSp>
      <p:grpSp>
        <p:nvGrpSpPr>
          <p:cNvPr id="5" name="Group 10"/>
          <p:cNvGrpSpPr>
            <a:grpSpLocks/>
          </p:cNvGrpSpPr>
          <p:nvPr/>
        </p:nvGrpSpPr>
        <p:grpSpPr bwMode="auto">
          <a:xfrm>
            <a:off x="900113" y="2636838"/>
            <a:ext cx="5699125" cy="647700"/>
            <a:chOff x="899592" y="2636912"/>
            <a:chExt cx="5700234" cy="648072"/>
          </a:xfrm>
        </p:grpSpPr>
        <p:sp>
          <p:nvSpPr>
            <p:cNvPr id="60424" name="TextBox 5"/>
            <p:cNvSpPr txBox="1">
              <a:spLocks noChangeArrowheads="1"/>
            </p:cNvSpPr>
            <p:nvPr/>
          </p:nvSpPr>
          <p:spPr bwMode="auto">
            <a:xfrm>
              <a:off x="6372200" y="2720533"/>
              <a:ext cx="2276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nchorCtr="1">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3200"/>
                <a:t>q</a:t>
              </a:r>
            </a:p>
          </p:txBody>
        </p:sp>
        <p:sp>
          <p:nvSpPr>
            <p:cNvPr id="60425" name="Rounded Rectangular Callout 7"/>
            <p:cNvSpPr>
              <a:spLocks noChangeArrowheads="1"/>
            </p:cNvSpPr>
            <p:nvPr/>
          </p:nvSpPr>
          <p:spPr bwMode="auto">
            <a:xfrm flipV="1">
              <a:off x="899592" y="2636912"/>
              <a:ext cx="4824536" cy="648072"/>
            </a:xfrm>
            <a:prstGeom prst="wedgeRoundRectCallout">
              <a:avLst>
                <a:gd name="adj1" fmla="val 62366"/>
                <a:gd name="adj2" fmla="val 1083"/>
                <a:gd name="adj3" fmla="val 16667"/>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latin typeface="Times New Roman" pitchFamily="18" charset="0"/>
              </a:endParaRPr>
            </a:p>
          </p:txBody>
        </p:sp>
      </p:grpSp>
      <p:graphicFrame>
        <p:nvGraphicFramePr>
          <p:cNvPr id="9" name="Object 2"/>
          <p:cNvGraphicFramePr>
            <a:graphicFrameLocks noChangeAspect="1"/>
          </p:cNvGraphicFramePr>
          <p:nvPr/>
        </p:nvGraphicFramePr>
        <p:xfrm>
          <a:off x="7345363" y="4365625"/>
          <a:ext cx="1474787" cy="2032000"/>
        </p:xfrm>
        <a:graphic>
          <a:graphicData uri="http://schemas.openxmlformats.org/presentationml/2006/ole">
            <mc:AlternateContent xmlns:mc="http://schemas.openxmlformats.org/markup-compatibility/2006">
              <mc:Choice xmlns:v="urn:schemas-microsoft-com:vml" Requires="v">
                <p:oleObj spid="_x0000_s45078" name="Equation" r:id="rId4" imgW="469900" imgH="647700" progId="Equation.3">
                  <p:embed/>
                </p:oleObj>
              </mc:Choice>
              <mc:Fallback>
                <p:oleObj name="Equation" r:id="rId4" imgW="469900" imgH="6477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45363" y="4365625"/>
                        <a:ext cx="1474787" cy="203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 name="Slide Number Placeholder 5"/>
          <p:cNvSpPr>
            <a:spLocks noGrp="1"/>
          </p:cNvSpPr>
          <p:nvPr>
            <p:ph type="sldNum" sz="quarter" idx="12"/>
          </p:nvPr>
        </p:nvSpPr>
        <p:spPr/>
        <p:txBody>
          <a:bodyPr/>
          <a:lstStyle/>
          <a:p>
            <a:pPr>
              <a:defRPr/>
            </a:pPr>
            <a:fld id="{AE61F1D5-9D7E-4438-8495-EB6CDDB9B677}" type="slidenum">
              <a:rPr lang="en-US"/>
              <a:pPr>
                <a:defRPr/>
              </a:pPr>
              <a:t>67</a:t>
            </a:fld>
            <a:endParaRPr lang="en-US" dirty="0"/>
          </a:p>
        </p:txBody>
      </p:sp>
    </p:spTree>
    <p:extLst>
      <p:ext uri="{BB962C8B-B14F-4D97-AF65-F5344CB8AC3E}">
        <p14:creationId xmlns:p14="http://schemas.microsoft.com/office/powerpoint/2010/main" val="2288327737"/>
      </p:ext>
    </p:extLst>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to="" calcmode="lin" valueType="num">
                                      <p:cBhvr>
                                        <p:cTn id="12" dur="1" fill="hold"/>
                                        <p:tgtEl>
                                          <p:spTgt spid="5"/>
                                        </p:tgtEl>
                                        <p:attrNameLst>
                                          <p:attrName/>
                                        </p:attrNameLst>
                                      </p:cBhvr>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4"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 to="" calcmode="lin" valueType="num">
                                      <p:cBhvr>
                                        <p:cTn id="17" dur="1" fill="hold"/>
                                        <p:tgtEl>
                                          <p:spTgt spid="9"/>
                                        </p:tgtEl>
                                        <p:attrNameLst>
                                          <p:attrName/>
                                        </p:attrNameLst>
                                      </p:cBhvr>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24" presetClass="entr" presetSubtype="0" fill="hold" nodeType="clickEffect">
                                  <p:stCondLst>
                                    <p:cond delay="0"/>
                                  </p:stCondLst>
                                  <p:childTnLst>
                                    <p:set>
                                      <p:cBhvr>
                                        <p:cTn id="21" dur="1" fill="hold">
                                          <p:stCondLst>
                                            <p:cond delay="0"/>
                                          </p:stCondLst>
                                        </p:cTn>
                                        <p:tgtEl>
                                          <p:spTgt spid="3">
                                            <p:txEl>
                                              <p:pRg st="7" end="7"/>
                                            </p:txEl>
                                          </p:spTgt>
                                        </p:tgtEl>
                                        <p:attrNameLst>
                                          <p:attrName>style.visibility</p:attrName>
                                        </p:attrNameLst>
                                      </p:cBhvr>
                                      <p:to>
                                        <p:strVal val="visible"/>
                                      </p:to>
                                    </p:set>
                                    <p:anim to="" calcmode="lin" valueType="num">
                                      <p:cBhvr>
                                        <p:cTn id="22" dur="1" fill="hold"/>
                                        <p:tgtEl>
                                          <p:spTgt spid="3">
                                            <p:txEl>
                                              <p:pRg st="7" end="7"/>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a:xfrm>
            <a:off x="473075" y="857250"/>
            <a:ext cx="8077200" cy="641350"/>
          </a:xfrm>
        </p:spPr>
        <p:txBody>
          <a:bodyPr/>
          <a:lstStyle/>
          <a:p>
            <a:r>
              <a:rPr lang="en-US" smtClean="0"/>
              <a:t>Definitions</a:t>
            </a:r>
          </a:p>
        </p:txBody>
      </p:sp>
      <p:sp>
        <p:nvSpPr>
          <p:cNvPr id="3" name="Content Placeholder 2"/>
          <p:cNvSpPr>
            <a:spLocks noGrp="1"/>
          </p:cNvSpPr>
          <p:nvPr>
            <p:ph idx="1"/>
          </p:nvPr>
        </p:nvSpPr>
        <p:spPr>
          <a:xfrm>
            <a:off x="495300" y="1571625"/>
            <a:ext cx="8064500" cy="5000625"/>
          </a:xfrm>
        </p:spPr>
        <p:txBody>
          <a:bodyPr>
            <a:normAutofit fontScale="85000" lnSpcReduction="20000"/>
          </a:bodyPr>
          <a:lstStyle/>
          <a:p>
            <a:pPr>
              <a:defRPr/>
            </a:pPr>
            <a:r>
              <a:rPr lang="en-US" dirty="0" smtClean="0"/>
              <a:t>An argument in propositional logic is a sequence of propositions. All but the final proposition in the argument are called </a:t>
            </a:r>
            <a:r>
              <a:rPr lang="en-US" b="1" dirty="0" smtClean="0"/>
              <a:t>premises</a:t>
            </a:r>
            <a:r>
              <a:rPr lang="en-US" dirty="0" smtClean="0"/>
              <a:t> and the final proposition is called the </a:t>
            </a:r>
            <a:r>
              <a:rPr lang="en-US" b="1" dirty="0" smtClean="0"/>
              <a:t>conclusion</a:t>
            </a:r>
            <a:r>
              <a:rPr lang="en-US" dirty="0" smtClean="0"/>
              <a:t>. </a:t>
            </a:r>
          </a:p>
          <a:p>
            <a:pPr>
              <a:defRPr/>
            </a:pPr>
            <a:r>
              <a:rPr lang="en-US" dirty="0" smtClean="0"/>
              <a:t>An argument is valid if the truth of all its premises implies that the conclusion is true.</a:t>
            </a:r>
          </a:p>
          <a:p>
            <a:pPr>
              <a:defRPr/>
            </a:pPr>
            <a:r>
              <a:rPr lang="en-US" dirty="0" smtClean="0"/>
              <a:t>An argument form in propositional logic is a sequence of compound propositions involving propositional variables. </a:t>
            </a:r>
          </a:p>
          <a:p>
            <a:pPr>
              <a:defRPr/>
            </a:pPr>
            <a:r>
              <a:rPr lang="en-US" dirty="0" smtClean="0"/>
              <a:t>An argument form is valid if no matter which particular propositions are substituted for the propositional variables in its premises, the conclusion is true if the premises are all true.</a:t>
            </a:r>
            <a:endParaRPr lang="en-US" dirty="0"/>
          </a:p>
        </p:txBody>
      </p:sp>
      <p:sp>
        <p:nvSpPr>
          <p:cNvPr id="2" name="Slide Number Placeholder 1"/>
          <p:cNvSpPr>
            <a:spLocks noGrp="1"/>
          </p:cNvSpPr>
          <p:nvPr>
            <p:ph type="sldNum" sz="quarter" idx="12"/>
          </p:nvPr>
        </p:nvSpPr>
        <p:spPr/>
        <p:txBody>
          <a:bodyPr/>
          <a:lstStyle/>
          <a:p>
            <a:pPr>
              <a:defRPr/>
            </a:pPr>
            <a:fld id="{06E48002-9CA7-4DF2-9066-0498B0C91C5C}" type="slidenum">
              <a:rPr lang="en-US"/>
              <a:pPr>
                <a:defRPr/>
              </a:pPr>
              <a:t>68</a:t>
            </a:fld>
            <a:endParaRPr lang="en-US" dirty="0"/>
          </a:p>
        </p:txBody>
      </p:sp>
    </p:spTree>
    <p:extLst>
      <p:ext uri="{BB962C8B-B14F-4D97-AF65-F5344CB8AC3E}">
        <p14:creationId xmlns:p14="http://schemas.microsoft.com/office/powerpoint/2010/main" val="3915106695"/>
      </p:ext>
    </p:extLst>
  </p:cSld>
  <p:clrMapOvr>
    <a:masterClrMapping/>
  </p:clrMapOvr>
  <p:transition>
    <p:split orient="vert" dir="in"/>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a:xfrm>
            <a:off x="473075" y="857250"/>
            <a:ext cx="8077200" cy="641350"/>
          </a:xfrm>
        </p:spPr>
        <p:txBody>
          <a:bodyPr/>
          <a:lstStyle/>
          <a:p>
            <a:r>
              <a:rPr lang="en-US" sz="3600" smtClean="0"/>
              <a:t>Valid Arguments in Propositional Logic</a:t>
            </a:r>
          </a:p>
        </p:txBody>
      </p:sp>
      <p:sp>
        <p:nvSpPr>
          <p:cNvPr id="62467" name="Content Placeholder 2"/>
          <p:cNvSpPr>
            <a:spLocks noGrp="1"/>
          </p:cNvSpPr>
          <p:nvPr>
            <p:ph idx="1"/>
          </p:nvPr>
        </p:nvSpPr>
        <p:spPr>
          <a:xfrm>
            <a:off x="323850" y="1571625"/>
            <a:ext cx="8396288" cy="5000625"/>
          </a:xfrm>
        </p:spPr>
        <p:txBody>
          <a:bodyPr/>
          <a:lstStyle/>
          <a:p>
            <a:r>
              <a:rPr lang="en-US" smtClean="0"/>
              <a:t>Note that                               is a tautology.</a:t>
            </a:r>
          </a:p>
          <a:p>
            <a:r>
              <a:rPr lang="en-US" smtClean="0"/>
              <a:t>From the previous definition, an argument form with premises </a:t>
            </a:r>
            <a:r>
              <a:rPr lang="en-US" i="1" smtClean="0"/>
              <a:t>p</a:t>
            </a:r>
            <a:r>
              <a:rPr lang="en-US" baseline="-25000" smtClean="0"/>
              <a:t>1</a:t>
            </a:r>
            <a:r>
              <a:rPr lang="en-US" smtClean="0"/>
              <a:t>, </a:t>
            </a:r>
            <a:r>
              <a:rPr lang="en-US" i="1" smtClean="0"/>
              <a:t>p</a:t>
            </a:r>
            <a:r>
              <a:rPr lang="en-US" baseline="-25000" smtClean="0"/>
              <a:t>2</a:t>
            </a:r>
            <a:r>
              <a:rPr lang="en-US" smtClean="0"/>
              <a:t>, …, </a:t>
            </a:r>
            <a:r>
              <a:rPr lang="en-US" i="1" smtClean="0"/>
              <a:t>p</a:t>
            </a:r>
            <a:r>
              <a:rPr lang="en-US" i="1" baseline="-25000" smtClean="0"/>
              <a:t>n</a:t>
            </a:r>
            <a:r>
              <a:rPr lang="en-US" smtClean="0"/>
              <a:t> and conclusion </a:t>
            </a:r>
            <a:r>
              <a:rPr lang="en-US" i="1" smtClean="0"/>
              <a:t>q</a:t>
            </a:r>
            <a:r>
              <a:rPr lang="en-US" smtClean="0"/>
              <a:t> is valid when (</a:t>
            </a:r>
            <a:r>
              <a:rPr lang="en-US" i="1" smtClean="0"/>
              <a:t>p</a:t>
            </a:r>
            <a:r>
              <a:rPr lang="en-US" baseline="-25000" smtClean="0"/>
              <a:t>1</a:t>
            </a:r>
            <a:r>
              <a:rPr lang="en-US" smtClean="0">
                <a:sym typeface="Symbol" pitchFamily="18" charset="2"/>
              </a:rPr>
              <a:t></a:t>
            </a:r>
            <a:r>
              <a:rPr lang="en-US" i="1" smtClean="0"/>
              <a:t>p</a:t>
            </a:r>
            <a:r>
              <a:rPr lang="en-US" baseline="-25000" smtClean="0"/>
              <a:t>2</a:t>
            </a:r>
            <a:r>
              <a:rPr lang="en-US" smtClean="0">
                <a:sym typeface="Symbol" pitchFamily="18" charset="2"/>
              </a:rPr>
              <a:t></a:t>
            </a:r>
            <a:r>
              <a:rPr lang="en-US" smtClean="0"/>
              <a:t>…</a:t>
            </a:r>
            <a:r>
              <a:rPr lang="en-US" smtClean="0">
                <a:sym typeface="Symbol" pitchFamily="18" charset="2"/>
              </a:rPr>
              <a:t></a:t>
            </a:r>
            <a:r>
              <a:rPr lang="en-US" i="1" smtClean="0"/>
              <a:t>p</a:t>
            </a:r>
            <a:r>
              <a:rPr lang="en-US" i="1" baseline="-25000" smtClean="0"/>
              <a:t>n</a:t>
            </a:r>
            <a:r>
              <a:rPr lang="en-US" smtClean="0"/>
              <a:t> </a:t>
            </a:r>
            <a:r>
              <a:rPr lang="en-US" smtClean="0">
                <a:sym typeface="Wingdings" pitchFamily="2" charset="2"/>
              </a:rPr>
              <a:t> </a:t>
            </a:r>
            <a:r>
              <a:rPr lang="en-US" i="1" smtClean="0">
                <a:sym typeface="Wingdings" pitchFamily="2" charset="2"/>
              </a:rPr>
              <a:t>q</a:t>
            </a:r>
            <a:r>
              <a:rPr lang="en-US" smtClean="0">
                <a:sym typeface="Wingdings" pitchFamily="2" charset="2"/>
              </a:rPr>
              <a:t>) is a tautology.</a:t>
            </a:r>
          </a:p>
          <a:p>
            <a:endParaRPr lang="en-US" smtClean="0">
              <a:sym typeface="Wingdings" pitchFamily="2" charset="2"/>
            </a:endParaRPr>
          </a:p>
          <a:p>
            <a:endParaRPr lang="en-US" smtClean="0">
              <a:sym typeface="Wingdings" pitchFamily="2" charset="2"/>
            </a:endParaRPr>
          </a:p>
          <a:p>
            <a:r>
              <a:rPr lang="en-US" smtClean="0">
                <a:sym typeface="Wingdings" pitchFamily="2" charset="2"/>
              </a:rPr>
              <a:t>This rule of inference is called </a:t>
            </a:r>
          </a:p>
          <a:p>
            <a:pPr>
              <a:buFontTx/>
              <a:buNone/>
            </a:pPr>
            <a:r>
              <a:rPr lang="en-US" smtClean="0">
                <a:sym typeface="Wingdings" pitchFamily="2" charset="2"/>
              </a:rPr>
              <a:t>				  </a:t>
            </a:r>
            <a:r>
              <a:rPr lang="en-US" i="1" smtClean="0">
                <a:sym typeface="Wingdings" pitchFamily="2" charset="2"/>
              </a:rPr>
              <a:t>modus ponens</a:t>
            </a:r>
            <a:endParaRPr lang="en-US" i="1" smtClean="0"/>
          </a:p>
        </p:txBody>
      </p:sp>
      <p:graphicFrame>
        <p:nvGraphicFramePr>
          <p:cNvPr id="62468" name="Object 2"/>
          <p:cNvGraphicFramePr>
            <a:graphicFrameLocks noChangeAspect="1"/>
          </p:cNvGraphicFramePr>
          <p:nvPr/>
        </p:nvGraphicFramePr>
        <p:xfrm>
          <a:off x="7200900" y="4421188"/>
          <a:ext cx="1474788" cy="2032000"/>
        </p:xfrm>
        <a:graphic>
          <a:graphicData uri="http://schemas.openxmlformats.org/presentationml/2006/ole">
            <mc:AlternateContent xmlns:mc="http://schemas.openxmlformats.org/markup-compatibility/2006">
              <mc:Choice xmlns:v="urn:schemas-microsoft-com:vml" Requires="v">
                <p:oleObj spid="_x0000_s46122" name="Equation" r:id="rId4" imgW="469900" imgH="647700" progId="Equation.3">
                  <p:embed/>
                </p:oleObj>
              </mc:Choice>
              <mc:Fallback>
                <p:oleObj name="Equation" r:id="rId4" imgW="469900" imgH="6477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00900" y="4421188"/>
                        <a:ext cx="1474788" cy="203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2469" name="Object 3"/>
          <p:cNvGraphicFramePr>
            <a:graphicFrameLocks noChangeAspect="1"/>
          </p:cNvGraphicFramePr>
          <p:nvPr/>
        </p:nvGraphicFramePr>
        <p:xfrm>
          <a:off x="2268538" y="1557338"/>
          <a:ext cx="3082925" cy="576262"/>
        </p:xfrm>
        <a:graphic>
          <a:graphicData uri="http://schemas.openxmlformats.org/presentationml/2006/ole">
            <mc:AlternateContent xmlns:mc="http://schemas.openxmlformats.org/markup-compatibility/2006">
              <mc:Choice xmlns:v="urn:schemas-microsoft-com:vml" Requires="v">
                <p:oleObj spid="_x0000_s46123" name="Equation" r:id="rId6" imgW="1155199" imgH="215806" progId="Equation.3">
                  <p:embed/>
                </p:oleObj>
              </mc:Choice>
              <mc:Fallback>
                <p:oleObj name="Equation" r:id="rId6" imgW="1155199" imgH="215806"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68538" y="1557338"/>
                        <a:ext cx="3082925" cy="5762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Slide Number Placeholder 1"/>
          <p:cNvSpPr>
            <a:spLocks noGrp="1"/>
          </p:cNvSpPr>
          <p:nvPr>
            <p:ph type="sldNum" sz="quarter" idx="12"/>
          </p:nvPr>
        </p:nvSpPr>
        <p:spPr/>
        <p:txBody>
          <a:bodyPr/>
          <a:lstStyle/>
          <a:p>
            <a:pPr>
              <a:defRPr/>
            </a:pPr>
            <a:fld id="{CF040DA6-062E-4C7B-BEC9-3EFF11AEA4E6}" type="slidenum">
              <a:rPr lang="en-US"/>
              <a:pPr>
                <a:defRPr/>
              </a:pPr>
              <a:t>69</a:t>
            </a:fld>
            <a:endParaRPr lang="en-US" dirty="0"/>
          </a:p>
        </p:txBody>
      </p:sp>
    </p:spTree>
    <p:extLst>
      <p:ext uri="{BB962C8B-B14F-4D97-AF65-F5344CB8AC3E}">
        <p14:creationId xmlns:p14="http://schemas.microsoft.com/office/powerpoint/2010/main" val="103354416"/>
      </p:ext>
    </p:extLst>
  </p:cSld>
  <p:clrMapOvr>
    <a:masterClrMapping/>
  </p:clrMapOvr>
  <p:transition>
    <p:split orient="vert" dir="in"/>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68313" y="692150"/>
            <a:ext cx="8153400" cy="1143000"/>
          </a:xfrm>
        </p:spPr>
        <p:txBody>
          <a:bodyPr/>
          <a:lstStyle/>
          <a:p>
            <a:r>
              <a:rPr lang="en-US" smtClean="0"/>
              <a:t>Truth Table for Conjunction </a:t>
            </a:r>
            <a:r>
              <a:rPr lang="en-US" i="1" smtClean="0"/>
              <a:t>p</a:t>
            </a:r>
            <a:r>
              <a:rPr lang="en-US" smtClean="0"/>
              <a:t> </a:t>
            </a:r>
            <a:r>
              <a:rPr lang="en-US" smtClean="0">
                <a:sym typeface="Symbol" pitchFamily="18" charset="2"/>
              </a:rPr>
              <a:t> </a:t>
            </a:r>
            <a:r>
              <a:rPr lang="en-US" i="1" smtClean="0">
                <a:sym typeface="Symbol" pitchFamily="18" charset="2"/>
              </a:rPr>
              <a:t>q</a:t>
            </a:r>
            <a:endParaRPr lang="en-US" i="1" smtClean="0"/>
          </a:p>
        </p:txBody>
      </p:sp>
      <p:sp>
        <p:nvSpPr>
          <p:cNvPr id="3" name="Slide Number Placeholder 2"/>
          <p:cNvSpPr>
            <a:spLocks noGrp="1"/>
          </p:cNvSpPr>
          <p:nvPr>
            <p:ph type="sldNum" sz="quarter" idx="12"/>
          </p:nvPr>
        </p:nvSpPr>
        <p:spPr>
          <a:xfrm>
            <a:off x="4295775" y="71438"/>
            <a:ext cx="419100" cy="357187"/>
          </a:xfrm>
        </p:spPr>
        <p:txBody>
          <a:bodyPr/>
          <a:lstStyle/>
          <a:p>
            <a:pPr>
              <a:defRPr/>
            </a:pPr>
            <a:fld id="{24ADFF8B-986D-4601-B691-D39A284ABB23}" type="slidenum">
              <a:rPr/>
              <a:pPr>
                <a:defRPr/>
              </a:pPr>
              <a:t>7</a:t>
            </a:fld>
            <a:endParaRPr dirty="0"/>
          </a:p>
        </p:txBody>
      </p:sp>
    </p:spTree>
  </p:cSld>
  <p:clrMapOvr>
    <a:masterClrMapping/>
  </p:clrMapOvr>
  <p:transition>
    <p:split orient="vert" dir="in"/>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a:xfrm>
            <a:off x="473075" y="857250"/>
            <a:ext cx="8077200" cy="641350"/>
          </a:xfrm>
        </p:spPr>
        <p:txBody>
          <a:bodyPr/>
          <a:lstStyle/>
          <a:p>
            <a:r>
              <a:rPr lang="en-US" sz="3600" smtClean="0"/>
              <a:t>Valid Arguments in Propositional Logic</a:t>
            </a:r>
          </a:p>
        </p:txBody>
      </p:sp>
      <p:sp>
        <p:nvSpPr>
          <p:cNvPr id="63491" name="Content Placeholder 2"/>
          <p:cNvSpPr>
            <a:spLocks noGrp="1"/>
          </p:cNvSpPr>
          <p:nvPr>
            <p:ph idx="1"/>
          </p:nvPr>
        </p:nvSpPr>
        <p:spPr>
          <a:xfrm>
            <a:off x="495300" y="1571625"/>
            <a:ext cx="8064500" cy="5000625"/>
          </a:xfrm>
        </p:spPr>
        <p:txBody>
          <a:bodyPr/>
          <a:lstStyle/>
          <a:p>
            <a:pPr lvl="1"/>
            <a:r>
              <a:rPr lang="en-US" smtClean="0"/>
              <a:t>A valid argument form can lead to incorrect conclusions if one or more false propositions are used</a:t>
            </a:r>
          </a:p>
          <a:p>
            <a:pPr lvl="1"/>
            <a:endParaRPr lang="en-US" smtClean="0"/>
          </a:p>
          <a:p>
            <a:pPr lvl="2"/>
            <a:r>
              <a:rPr lang="en-US" smtClean="0"/>
              <a:t>If                 , then                         </a:t>
            </a:r>
          </a:p>
          <a:p>
            <a:pPr lvl="2"/>
            <a:endParaRPr lang="en-US" smtClean="0"/>
          </a:p>
          <a:p>
            <a:pPr lvl="2">
              <a:buFontTx/>
              <a:buNone/>
            </a:pPr>
            <a:r>
              <a:rPr lang="en-US" smtClean="0"/>
              <a:t>	              </a:t>
            </a:r>
          </a:p>
          <a:p>
            <a:endParaRPr lang="en-US" smtClean="0"/>
          </a:p>
        </p:txBody>
      </p:sp>
      <p:graphicFrame>
        <p:nvGraphicFramePr>
          <p:cNvPr id="63492" name="Object 2"/>
          <p:cNvGraphicFramePr>
            <a:graphicFrameLocks noChangeAspect="1"/>
          </p:cNvGraphicFramePr>
          <p:nvPr/>
        </p:nvGraphicFramePr>
        <p:xfrm>
          <a:off x="2062163" y="3328988"/>
          <a:ext cx="990600" cy="787400"/>
        </p:xfrm>
        <a:graphic>
          <a:graphicData uri="http://schemas.openxmlformats.org/presentationml/2006/ole">
            <mc:AlternateContent xmlns:mc="http://schemas.openxmlformats.org/markup-compatibility/2006">
              <mc:Choice xmlns:v="urn:schemas-microsoft-com:vml" Requires="v">
                <p:oleObj spid="_x0000_s47186" name="Equation" r:id="rId4" imgW="1868760" imgH="1408680" progId="Equation.3">
                  <p:embed/>
                </p:oleObj>
              </mc:Choice>
              <mc:Fallback>
                <p:oleObj name="Equation" r:id="rId4" imgW="1868760" imgH="140868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62163" y="3328988"/>
                        <a:ext cx="990600" cy="787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3493" name="Object 3"/>
          <p:cNvGraphicFramePr>
            <a:graphicFrameLocks noChangeAspect="1"/>
          </p:cNvGraphicFramePr>
          <p:nvPr/>
        </p:nvGraphicFramePr>
        <p:xfrm>
          <a:off x="3916363" y="3201988"/>
          <a:ext cx="1651000" cy="939800"/>
        </p:xfrm>
        <a:graphic>
          <a:graphicData uri="http://schemas.openxmlformats.org/presentationml/2006/ole">
            <mc:AlternateContent xmlns:mc="http://schemas.openxmlformats.org/markup-compatibility/2006">
              <mc:Choice xmlns:v="urn:schemas-microsoft-com:vml" Requires="v">
                <p:oleObj spid="_x0000_s47187" name="Equation" r:id="rId6" imgW="3267000" imgH="1751400" progId="Equation.3">
                  <p:embed/>
                </p:oleObj>
              </mc:Choice>
              <mc:Fallback>
                <p:oleObj name="Equation" r:id="rId6" imgW="3267000" imgH="17514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16363" y="3201988"/>
                        <a:ext cx="1651000" cy="939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3494" name="Object 4"/>
          <p:cNvGraphicFramePr>
            <a:graphicFrameLocks noChangeAspect="1"/>
          </p:cNvGraphicFramePr>
          <p:nvPr/>
        </p:nvGraphicFramePr>
        <p:xfrm>
          <a:off x="1604963" y="4192588"/>
          <a:ext cx="990600" cy="787400"/>
        </p:xfrm>
        <a:graphic>
          <a:graphicData uri="http://schemas.openxmlformats.org/presentationml/2006/ole">
            <mc:AlternateContent xmlns:mc="http://schemas.openxmlformats.org/markup-compatibility/2006">
              <mc:Choice xmlns:v="urn:schemas-microsoft-com:vml" Requires="v">
                <p:oleObj spid="_x0000_s47188" name="Equation" r:id="rId8" imgW="1868760" imgH="1408680" progId="Equation.3">
                  <p:embed/>
                </p:oleObj>
              </mc:Choice>
              <mc:Fallback>
                <p:oleObj name="Equation" r:id="rId8" imgW="1868760" imgH="140868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604963" y="4192588"/>
                        <a:ext cx="990600" cy="787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3495" name="Object 5"/>
          <p:cNvGraphicFramePr>
            <a:graphicFrameLocks noChangeAspect="1"/>
          </p:cNvGraphicFramePr>
          <p:nvPr/>
        </p:nvGraphicFramePr>
        <p:xfrm>
          <a:off x="1528763" y="5081588"/>
          <a:ext cx="3733800" cy="939800"/>
        </p:xfrm>
        <a:graphic>
          <a:graphicData uri="http://schemas.openxmlformats.org/presentationml/2006/ole">
            <mc:AlternateContent xmlns:mc="http://schemas.openxmlformats.org/markup-compatibility/2006">
              <mc:Choice xmlns:v="urn:schemas-microsoft-com:vml" Requires="v">
                <p:oleObj spid="_x0000_s47189" name="Equation" r:id="rId10" imgW="7678440" imgH="1751400" progId="Equation.3">
                  <p:embed/>
                </p:oleObj>
              </mc:Choice>
              <mc:Fallback>
                <p:oleObj name="Equation" r:id="rId10" imgW="7678440" imgH="1751400"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528763" y="5081588"/>
                        <a:ext cx="3733800" cy="939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3496" name="Line 11"/>
          <p:cNvSpPr>
            <a:spLocks noChangeShapeType="1"/>
          </p:cNvSpPr>
          <p:nvPr/>
        </p:nvSpPr>
        <p:spPr bwMode="auto">
          <a:xfrm>
            <a:off x="1452563" y="5106988"/>
            <a:ext cx="4343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2" name="Slide Number Placeholder 1"/>
          <p:cNvSpPr>
            <a:spLocks noGrp="1"/>
          </p:cNvSpPr>
          <p:nvPr>
            <p:ph type="sldNum" sz="quarter" idx="12"/>
          </p:nvPr>
        </p:nvSpPr>
        <p:spPr/>
        <p:txBody>
          <a:bodyPr/>
          <a:lstStyle/>
          <a:p>
            <a:pPr>
              <a:defRPr/>
            </a:pPr>
            <a:fld id="{11D32918-5557-416F-9CA9-DB9E877B233F}" type="slidenum">
              <a:rPr lang="en-US"/>
              <a:pPr>
                <a:defRPr/>
              </a:pPr>
              <a:t>70</a:t>
            </a:fld>
            <a:endParaRPr lang="en-US" dirty="0"/>
          </a:p>
        </p:txBody>
      </p:sp>
    </p:spTree>
    <p:extLst>
      <p:ext uri="{BB962C8B-B14F-4D97-AF65-F5344CB8AC3E}">
        <p14:creationId xmlns:p14="http://schemas.microsoft.com/office/powerpoint/2010/main" val="664428544"/>
      </p:ext>
    </p:extLst>
  </p:cSld>
  <p:clrMapOvr>
    <a:masterClrMapping/>
  </p:clrMapOvr>
  <p:transition>
    <p:split orient="vert" dir="in"/>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323850" y="942975"/>
            <a:ext cx="8458200" cy="685800"/>
          </a:xfrm>
        </p:spPr>
        <p:txBody>
          <a:bodyPr/>
          <a:lstStyle/>
          <a:p>
            <a:r>
              <a:rPr lang="en-US" smtClean="0"/>
              <a:t>Some Important Rules of Inference</a:t>
            </a:r>
          </a:p>
        </p:txBody>
      </p:sp>
      <p:graphicFrame>
        <p:nvGraphicFramePr>
          <p:cNvPr id="232582" name="Group 134"/>
          <p:cNvGraphicFramePr>
            <a:graphicFrameLocks noGrp="1"/>
          </p:cNvGraphicFramePr>
          <p:nvPr>
            <p:extLst/>
          </p:nvPr>
        </p:nvGraphicFramePr>
        <p:xfrm>
          <a:off x="250825" y="1628800"/>
          <a:ext cx="8610600" cy="5038728"/>
        </p:xfrm>
        <a:graphic>
          <a:graphicData uri="http://schemas.openxmlformats.org/drawingml/2006/table">
            <a:tbl>
              <a:tblPr/>
              <a:tblGrid>
                <a:gridCol w="4305300">
                  <a:extLst>
                    <a:ext uri="{9D8B030D-6E8A-4147-A177-3AD203B41FA5}">
                      <a16:colId xmlns:a16="http://schemas.microsoft.com/office/drawing/2014/main" val="20000"/>
                    </a:ext>
                  </a:extLst>
                </a:gridCol>
                <a:gridCol w="4305300">
                  <a:extLst>
                    <a:ext uri="{9D8B030D-6E8A-4147-A177-3AD203B41FA5}">
                      <a16:colId xmlns:a16="http://schemas.microsoft.com/office/drawing/2014/main" val="20001"/>
                    </a:ext>
                  </a:extLst>
                </a:gridCol>
              </a:tblGrid>
              <a:tr h="56554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cs typeface="Times New Roman" pitchFamily="18" charset="0"/>
                        </a:rPr>
                        <a:t>Tautology</a:t>
                      </a:r>
                    </a:p>
                  </a:txBody>
                  <a:tcPr marT="45716" marB="45716"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Rule of Inference Name</a:t>
                      </a:r>
                    </a:p>
                  </a:txBody>
                  <a:tcPr marT="45716" marB="45716"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6428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T="45716" marB="45716"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cs typeface="Times New Roman" pitchFamily="18" charset="0"/>
                        </a:rPr>
                        <a:t>Modus ponens</a:t>
                      </a:r>
                    </a:p>
                  </a:txBody>
                  <a:tcPr marT="45716" marB="45716"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6554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txBody>
                  <a:tcPr marT="45716" marB="45716"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cs typeface="Times New Roman" pitchFamily="18" charset="0"/>
                        </a:rPr>
                        <a:t>Modus </a:t>
                      </a:r>
                      <a:r>
                        <a:rPr kumimoji="0" lang="en-US" sz="2800" b="0" i="0" u="none" strike="noStrike" cap="none" normalizeH="0" baseline="0" dirty="0" err="1" smtClean="0">
                          <a:ln>
                            <a:noFill/>
                          </a:ln>
                          <a:solidFill>
                            <a:schemeClr val="tx1"/>
                          </a:solidFill>
                          <a:effectLst/>
                          <a:latin typeface="Times New Roman" pitchFamily="18" charset="0"/>
                          <a:cs typeface="Times New Roman" pitchFamily="18" charset="0"/>
                        </a:rPr>
                        <a:t>tollens</a:t>
                      </a:r>
                      <a:endParaRPr kumimoji="0" lang="en-US" sz="28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T="45716" marB="45716"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1815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txBody>
                  <a:tcPr marT="45716" marB="45716"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cs typeface="Times New Roman" pitchFamily="18" charset="0"/>
                        </a:rPr>
                        <a:t>Hypothetical syllogism</a:t>
                      </a:r>
                    </a:p>
                  </a:txBody>
                  <a:tcPr marT="45716" marB="45716"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56428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T="45716" marB="45716"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cs typeface="Times New Roman" pitchFamily="18" charset="0"/>
                        </a:rPr>
                        <a:t>Disjunctive syllogism</a:t>
                      </a:r>
                    </a:p>
                  </a:txBody>
                  <a:tcPr marT="45716" marB="45716"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56554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txBody>
                  <a:tcPr marT="45716" marB="45716"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cs typeface="Times New Roman" pitchFamily="18" charset="0"/>
                        </a:rPr>
                        <a:t>Addition</a:t>
                      </a:r>
                    </a:p>
                  </a:txBody>
                  <a:tcPr marT="45716" marB="45716"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56428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T="45716" marB="45716"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cs typeface="Times New Roman" pitchFamily="18" charset="0"/>
                        </a:rPr>
                        <a:t>Simplification</a:t>
                      </a:r>
                    </a:p>
                  </a:txBody>
                  <a:tcPr marT="45716" marB="45716"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56554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txBody>
                  <a:tcPr marT="45716" marB="45716"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sz="2800" b="0" i="0" u="none" strike="noStrike" kern="1200" cap="none" spc="0" normalizeH="0" baseline="0" noProof="0" dirty="0" smtClean="0">
                          <a:ln>
                            <a:noFill/>
                          </a:ln>
                          <a:solidFill>
                            <a:prstClr val="black"/>
                          </a:solidFill>
                          <a:effectLst/>
                          <a:uLnTx/>
                          <a:uFillTx/>
                          <a:latin typeface="Times New Roman" pitchFamily="18" charset="0"/>
                          <a:ea typeface="+mn-ea"/>
                          <a:cs typeface="Times New Roman" pitchFamily="18" charset="0"/>
                        </a:rPr>
                        <a:t>Conjunction</a:t>
                      </a:r>
                    </a:p>
                  </a:txBody>
                  <a:tcPr marT="45716" marB="45716"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56554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T="45716" marB="45716"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cs typeface="Times New Roman" pitchFamily="18" charset="0"/>
                        </a:rPr>
                        <a:t>Resolution</a:t>
                      </a:r>
                    </a:p>
                  </a:txBody>
                  <a:tcPr marT="45716" marB="45716"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bl>
          </a:graphicData>
        </a:graphic>
      </p:graphicFrame>
      <p:graphicFrame>
        <p:nvGraphicFramePr>
          <p:cNvPr id="64547" name="Object 2"/>
          <p:cNvGraphicFramePr>
            <a:graphicFrameLocks noChangeAspect="1"/>
          </p:cNvGraphicFramePr>
          <p:nvPr>
            <p:extLst/>
          </p:nvPr>
        </p:nvGraphicFramePr>
        <p:xfrm>
          <a:off x="1684015" y="4525507"/>
          <a:ext cx="1419225" cy="360363"/>
        </p:xfrm>
        <a:graphic>
          <a:graphicData uri="http://schemas.openxmlformats.org/presentationml/2006/ole">
            <mc:AlternateContent xmlns:mc="http://schemas.openxmlformats.org/markup-compatibility/2006">
              <mc:Choice xmlns:v="urn:schemas-microsoft-com:vml" Requires="v">
                <p:oleObj spid="_x0000_s48290" name="Equation" r:id="rId4" imgW="3139920" imgH="596520" progId="Equation.3">
                  <p:embed/>
                </p:oleObj>
              </mc:Choice>
              <mc:Fallback>
                <p:oleObj name="Equation" r:id="rId4" imgW="3139920" imgH="59652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84015" y="4525507"/>
                        <a:ext cx="1419225" cy="360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4548" name="Object 3"/>
          <p:cNvGraphicFramePr>
            <a:graphicFrameLocks noChangeAspect="1"/>
          </p:cNvGraphicFramePr>
          <p:nvPr>
            <p:extLst/>
          </p:nvPr>
        </p:nvGraphicFramePr>
        <p:xfrm>
          <a:off x="1684015" y="5088063"/>
          <a:ext cx="1419225" cy="360363"/>
        </p:xfrm>
        <a:graphic>
          <a:graphicData uri="http://schemas.openxmlformats.org/presentationml/2006/ole">
            <mc:AlternateContent xmlns:mc="http://schemas.openxmlformats.org/markup-compatibility/2006">
              <mc:Choice xmlns:v="urn:schemas-microsoft-com:vml" Requires="v">
                <p:oleObj spid="_x0000_s48291" name="Equation" r:id="rId6" imgW="3139920" imgH="596520" progId="Equation.3">
                  <p:embed/>
                </p:oleObj>
              </mc:Choice>
              <mc:Fallback>
                <p:oleObj name="Equation" r:id="rId6" imgW="3139920" imgH="59652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84015" y="5088063"/>
                        <a:ext cx="1419225" cy="360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4549" name="Object 4"/>
          <p:cNvGraphicFramePr>
            <a:graphicFrameLocks noChangeAspect="1"/>
          </p:cNvGraphicFramePr>
          <p:nvPr>
            <p:extLst/>
          </p:nvPr>
        </p:nvGraphicFramePr>
        <p:xfrm>
          <a:off x="1233165" y="5650619"/>
          <a:ext cx="2320925" cy="360362"/>
        </p:xfrm>
        <a:graphic>
          <a:graphicData uri="http://schemas.openxmlformats.org/presentationml/2006/ole">
            <mc:AlternateContent xmlns:mc="http://schemas.openxmlformats.org/markup-compatibility/2006">
              <mc:Choice xmlns:v="urn:schemas-microsoft-com:vml" Requires="v">
                <p:oleObj spid="_x0000_s48292" name="Equation" r:id="rId8" imgW="5301000" imgH="596520" progId="Equation.3">
                  <p:embed/>
                </p:oleObj>
              </mc:Choice>
              <mc:Fallback>
                <p:oleObj name="Equation" r:id="rId8" imgW="5301000" imgH="59652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233165" y="5650619"/>
                        <a:ext cx="2320925" cy="3603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4550" name="Object 5"/>
          <p:cNvGraphicFramePr>
            <a:graphicFrameLocks noChangeAspect="1"/>
          </p:cNvGraphicFramePr>
          <p:nvPr>
            <p:extLst/>
          </p:nvPr>
        </p:nvGraphicFramePr>
        <p:xfrm>
          <a:off x="1345877" y="2276872"/>
          <a:ext cx="2095500" cy="360362"/>
        </p:xfrm>
        <a:graphic>
          <a:graphicData uri="http://schemas.openxmlformats.org/presentationml/2006/ole">
            <mc:AlternateContent xmlns:mc="http://schemas.openxmlformats.org/markup-compatibility/2006">
              <mc:Choice xmlns:v="urn:schemas-microsoft-com:vml" Requires="v">
                <p:oleObj spid="_x0000_s48293" name="Equation" r:id="rId10" imgW="4767120" imgH="596520" progId="Equation.3">
                  <p:embed/>
                </p:oleObj>
              </mc:Choice>
              <mc:Fallback>
                <p:oleObj name="Equation" r:id="rId10" imgW="4767120" imgH="596520"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345877" y="2276872"/>
                        <a:ext cx="2095500" cy="3603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4551" name="Object 6"/>
          <p:cNvGraphicFramePr>
            <a:graphicFrameLocks noChangeAspect="1"/>
          </p:cNvGraphicFramePr>
          <p:nvPr>
            <p:extLst/>
          </p:nvPr>
        </p:nvGraphicFramePr>
        <p:xfrm>
          <a:off x="646584" y="3401983"/>
          <a:ext cx="3494087" cy="358775"/>
        </p:xfrm>
        <a:graphic>
          <a:graphicData uri="http://schemas.openxmlformats.org/presentationml/2006/ole">
            <mc:AlternateContent xmlns:mc="http://schemas.openxmlformats.org/markup-compatibility/2006">
              <mc:Choice xmlns:v="urn:schemas-microsoft-com:vml" Requires="v">
                <p:oleObj spid="_x0000_s48294" name="Equation" r:id="rId12" imgW="8110440" imgH="596520" progId="Equation.3">
                  <p:embed/>
                </p:oleObj>
              </mc:Choice>
              <mc:Fallback>
                <p:oleObj name="Equation" r:id="rId12" imgW="8110440" imgH="596520" progId="Equation.3">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46584" y="3401983"/>
                        <a:ext cx="3494087" cy="358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4552" name="Object 7"/>
          <p:cNvGraphicFramePr>
            <a:graphicFrameLocks noChangeAspect="1"/>
          </p:cNvGraphicFramePr>
          <p:nvPr>
            <p:extLst/>
          </p:nvPr>
        </p:nvGraphicFramePr>
        <p:xfrm>
          <a:off x="1322859" y="3962951"/>
          <a:ext cx="2141537" cy="360363"/>
        </p:xfrm>
        <a:graphic>
          <a:graphicData uri="http://schemas.openxmlformats.org/presentationml/2006/ole">
            <mc:AlternateContent xmlns:mc="http://schemas.openxmlformats.org/markup-compatibility/2006">
              <mc:Choice xmlns:v="urn:schemas-microsoft-com:vml" Requires="v">
                <p:oleObj spid="_x0000_s48295" name="Equation" r:id="rId14" imgW="4907160" imgH="596520" progId="Equation.3">
                  <p:embed/>
                </p:oleObj>
              </mc:Choice>
              <mc:Fallback>
                <p:oleObj name="Equation" r:id="rId14" imgW="4907160" imgH="596520" progId="Equation.3">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322859" y="3962951"/>
                        <a:ext cx="2141537" cy="360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4553" name="Object 8"/>
          <p:cNvGraphicFramePr>
            <a:graphicFrameLocks noChangeAspect="1"/>
          </p:cNvGraphicFramePr>
          <p:nvPr>
            <p:extLst/>
          </p:nvPr>
        </p:nvGraphicFramePr>
        <p:xfrm>
          <a:off x="1176015" y="2839427"/>
          <a:ext cx="2435225" cy="360363"/>
        </p:xfrm>
        <a:graphic>
          <a:graphicData uri="http://schemas.openxmlformats.org/presentationml/2006/ole">
            <mc:AlternateContent xmlns:mc="http://schemas.openxmlformats.org/markup-compatibility/2006">
              <mc:Choice xmlns:v="urn:schemas-microsoft-com:vml" Requires="v">
                <p:oleObj spid="_x0000_s48296" name="Equation" r:id="rId16" imgW="5580720" imgH="596520" progId="Equation.3">
                  <p:embed/>
                </p:oleObj>
              </mc:Choice>
              <mc:Fallback>
                <p:oleObj name="Equation" r:id="rId16" imgW="5580720" imgH="596520" progId="Equation.3">
                  <p:embed/>
                  <p:pic>
                    <p:nvPicPr>
                      <p:cNvPr id="0" name=""/>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176015" y="2839427"/>
                        <a:ext cx="2435225" cy="360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4554" name="Object 40"/>
          <p:cNvGraphicFramePr>
            <a:graphicFrameLocks noChangeAspect="1"/>
          </p:cNvGraphicFramePr>
          <p:nvPr>
            <p:extLst/>
          </p:nvPr>
        </p:nvGraphicFramePr>
        <p:xfrm>
          <a:off x="815652" y="6213177"/>
          <a:ext cx="3155950" cy="384175"/>
        </p:xfrm>
        <a:graphic>
          <a:graphicData uri="http://schemas.openxmlformats.org/presentationml/2006/ole">
            <mc:AlternateContent xmlns:mc="http://schemas.openxmlformats.org/markup-compatibility/2006">
              <mc:Choice xmlns:v="urn:schemas-microsoft-com:vml" Requires="v">
                <p:oleObj spid="_x0000_s48297" name="Equation" r:id="rId18" imgW="7296840" imgH="698040" progId="Equation.3">
                  <p:embed/>
                </p:oleObj>
              </mc:Choice>
              <mc:Fallback>
                <p:oleObj name="Equation" r:id="rId18" imgW="7296840" imgH="698040" progId="Equation.3">
                  <p:embed/>
                  <p:pic>
                    <p:nvPicPr>
                      <p:cNvPr id="0" name=""/>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815652" y="6213177"/>
                        <a:ext cx="3155950" cy="384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Slide Number Placeholder 1"/>
          <p:cNvSpPr>
            <a:spLocks noGrp="1"/>
          </p:cNvSpPr>
          <p:nvPr>
            <p:ph type="sldNum" sz="quarter" idx="12"/>
          </p:nvPr>
        </p:nvSpPr>
        <p:spPr/>
        <p:txBody>
          <a:bodyPr/>
          <a:lstStyle/>
          <a:p>
            <a:pPr>
              <a:defRPr/>
            </a:pPr>
            <a:fld id="{04F82575-EA7F-4167-AECE-E076B8692CC0}" type="slidenum">
              <a:rPr lang="en-US"/>
              <a:pPr>
                <a:defRPr/>
              </a:pPr>
              <a:t>71</a:t>
            </a:fld>
            <a:endParaRPr lang="en-US" dirty="0"/>
          </a:p>
        </p:txBody>
      </p:sp>
    </p:spTree>
    <p:extLst>
      <p:ext uri="{BB962C8B-B14F-4D97-AF65-F5344CB8AC3E}">
        <p14:creationId xmlns:p14="http://schemas.microsoft.com/office/powerpoint/2010/main" val="1823157005"/>
      </p:ext>
    </p:extLst>
  </p:cSld>
  <p:clrMapOvr>
    <a:masterClrMapping/>
  </p:clrMapOvr>
  <p:transition>
    <p:split orient="vert" dir="in"/>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473075" y="857250"/>
            <a:ext cx="8077200" cy="641350"/>
          </a:xfrm>
        </p:spPr>
        <p:txBody>
          <a:bodyPr/>
          <a:lstStyle/>
          <a:p>
            <a:r>
              <a:rPr lang="en-US" sz="3600" smtClean="0"/>
              <a:t>Examples for Use of Rules of Inference</a:t>
            </a:r>
          </a:p>
        </p:txBody>
      </p:sp>
      <p:sp>
        <p:nvSpPr>
          <p:cNvPr id="65539" name="Rectangle 3"/>
          <p:cNvSpPr>
            <a:spLocks noGrp="1" noChangeArrowheads="1"/>
          </p:cNvSpPr>
          <p:nvPr>
            <p:ph type="body" idx="1"/>
          </p:nvPr>
        </p:nvSpPr>
        <p:spPr>
          <a:xfrm>
            <a:off x="495300" y="1571625"/>
            <a:ext cx="8064500" cy="5000625"/>
          </a:xfrm>
        </p:spPr>
        <p:txBody>
          <a:bodyPr/>
          <a:lstStyle/>
          <a:p>
            <a:pPr marL="457200" indent="-457200"/>
            <a:r>
              <a:rPr lang="en-US" dirty="0" smtClean="0"/>
              <a:t>Find the argument form for the following argument and determine whether it is valid. Can we conclude that the conclusion is true if the premises are true?</a:t>
            </a:r>
          </a:p>
          <a:p>
            <a:pPr marL="857250" lvl="1" indent="-457200"/>
            <a:r>
              <a:rPr lang="en-US" dirty="0" smtClean="0"/>
              <a:t>If George does not have eight legs, then he is not an insect.</a:t>
            </a:r>
          </a:p>
          <a:p>
            <a:pPr marL="857250" lvl="1" indent="-457200">
              <a:buFontTx/>
              <a:buNone/>
            </a:pPr>
            <a:r>
              <a:rPr lang="en-US" dirty="0" smtClean="0"/>
              <a:t>	George is an insect.</a:t>
            </a:r>
          </a:p>
          <a:p>
            <a:pPr marL="857250" lvl="1" indent="-457200">
              <a:buFontTx/>
              <a:buNone/>
            </a:pPr>
            <a:r>
              <a:rPr lang="en-US" dirty="0" smtClean="0"/>
              <a:t>	</a:t>
            </a:r>
            <a:r>
              <a:rPr lang="en-US" dirty="0" smtClean="0">
                <a:sym typeface="Symbol" pitchFamily="18" charset="2"/>
              </a:rPr>
              <a:t> </a:t>
            </a:r>
            <a:r>
              <a:rPr lang="en-US" dirty="0" smtClean="0"/>
              <a:t>George has eight legs.</a:t>
            </a:r>
          </a:p>
        </p:txBody>
      </p:sp>
      <p:sp>
        <p:nvSpPr>
          <p:cNvPr id="2" name="Slide Number Placeholder 1"/>
          <p:cNvSpPr>
            <a:spLocks noGrp="1"/>
          </p:cNvSpPr>
          <p:nvPr>
            <p:ph type="sldNum" sz="quarter" idx="12"/>
          </p:nvPr>
        </p:nvSpPr>
        <p:spPr/>
        <p:txBody>
          <a:bodyPr/>
          <a:lstStyle/>
          <a:p>
            <a:pPr>
              <a:defRPr/>
            </a:pPr>
            <a:fld id="{F873ECEE-3580-4C0F-9620-42B596F14B9B}" type="slidenum">
              <a:rPr lang="en-US"/>
              <a:pPr>
                <a:defRPr/>
              </a:pPr>
              <a:t>72</a:t>
            </a:fld>
            <a:endParaRPr lang="en-US" dirty="0"/>
          </a:p>
        </p:txBody>
      </p:sp>
    </p:spTree>
    <p:extLst>
      <p:ext uri="{BB962C8B-B14F-4D97-AF65-F5344CB8AC3E}">
        <p14:creationId xmlns:p14="http://schemas.microsoft.com/office/powerpoint/2010/main" val="987147942"/>
      </p:ext>
    </p:extLst>
  </p:cSld>
  <p:clrMapOvr>
    <a:masterClrMapping/>
  </p:clrMapOvr>
  <p:transition>
    <p:split orient="vert" dir="in"/>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473075" y="857250"/>
            <a:ext cx="8077200" cy="641350"/>
          </a:xfrm>
        </p:spPr>
        <p:txBody>
          <a:bodyPr/>
          <a:lstStyle/>
          <a:p>
            <a:r>
              <a:rPr lang="en-US" sz="3600" smtClean="0"/>
              <a:t>Examples for Use of Rules of Inference</a:t>
            </a:r>
          </a:p>
        </p:txBody>
      </p:sp>
      <p:sp>
        <p:nvSpPr>
          <p:cNvPr id="27651" name="Rectangle 3"/>
          <p:cNvSpPr>
            <a:spLocks noGrp="1" noChangeArrowheads="1"/>
          </p:cNvSpPr>
          <p:nvPr>
            <p:ph type="body" idx="1"/>
          </p:nvPr>
        </p:nvSpPr>
        <p:spPr>
          <a:xfrm>
            <a:off x="495300" y="1571625"/>
            <a:ext cx="8064500" cy="4881563"/>
          </a:xfrm>
        </p:spPr>
        <p:txBody>
          <a:bodyPr>
            <a:normAutofit fontScale="70000" lnSpcReduction="20000"/>
          </a:bodyPr>
          <a:lstStyle/>
          <a:p>
            <a:pPr>
              <a:defRPr/>
            </a:pPr>
            <a:r>
              <a:rPr lang="en-US" dirty="0" smtClean="0"/>
              <a:t>What rule of inference is used in each argument?</a:t>
            </a:r>
          </a:p>
          <a:p>
            <a:pPr marL="457200" indent="-457200">
              <a:buFontTx/>
              <a:buNone/>
              <a:defRPr/>
            </a:pPr>
            <a:r>
              <a:rPr lang="en-US" dirty="0" smtClean="0"/>
              <a:t>a) Kangaroos live in Australia and are marsupials. Therefore, kangaroos are marsupials.</a:t>
            </a:r>
          </a:p>
          <a:p>
            <a:pPr marL="457200" indent="-457200">
              <a:buFontTx/>
              <a:buNone/>
              <a:defRPr/>
            </a:pPr>
            <a:r>
              <a:rPr lang="en-US" dirty="0" smtClean="0"/>
              <a:t>b) It is either hotter than 100 degrees today or the pollution is dangerous. It is less than 100 degrees outside today. Therefore, the pollution is dangerous.</a:t>
            </a:r>
          </a:p>
          <a:p>
            <a:pPr marL="457200" indent="-457200">
              <a:buFontTx/>
              <a:buNone/>
              <a:defRPr/>
            </a:pPr>
            <a:r>
              <a:rPr lang="en-US" dirty="0" smtClean="0"/>
              <a:t>c) Linda is an excellent swimmer. If Linda is an excellent swimmer, then she can work as a lifeguard. Therefore, Linda can work as a lifeguard.</a:t>
            </a:r>
          </a:p>
          <a:p>
            <a:pPr marL="457200" indent="-457200">
              <a:buFontTx/>
              <a:buNone/>
              <a:defRPr/>
            </a:pPr>
            <a:r>
              <a:rPr lang="en-US" dirty="0" smtClean="0"/>
              <a:t>d) Steve will work at a computer company this summer. Therefore, this summer Steve will work at a computer company or he will be a beach bum.</a:t>
            </a:r>
          </a:p>
          <a:p>
            <a:pPr marL="457200" indent="-457200">
              <a:buFontTx/>
              <a:buNone/>
              <a:defRPr/>
            </a:pPr>
            <a:r>
              <a:rPr lang="en-US" dirty="0" smtClean="0"/>
              <a:t>e) If I work all night on this homework, then I can answer all the exercises. If I answer all the exercises, I will understand the material. Therefore, if I work all night on this homework, then I will understand the material.</a:t>
            </a:r>
          </a:p>
        </p:txBody>
      </p:sp>
      <p:sp>
        <p:nvSpPr>
          <p:cNvPr id="2" name="Slide Number Placeholder 1"/>
          <p:cNvSpPr>
            <a:spLocks noGrp="1"/>
          </p:cNvSpPr>
          <p:nvPr>
            <p:ph type="sldNum" sz="quarter" idx="12"/>
          </p:nvPr>
        </p:nvSpPr>
        <p:spPr/>
        <p:txBody>
          <a:bodyPr/>
          <a:lstStyle/>
          <a:p>
            <a:pPr>
              <a:defRPr/>
            </a:pPr>
            <a:fld id="{3AC73377-D49B-4E09-9276-195FDB835307}" type="slidenum">
              <a:rPr lang="en-US"/>
              <a:pPr>
                <a:defRPr/>
              </a:pPr>
              <a:t>73</a:t>
            </a:fld>
            <a:endParaRPr lang="en-US" dirty="0"/>
          </a:p>
        </p:txBody>
      </p:sp>
    </p:spTree>
    <p:extLst>
      <p:ext uri="{BB962C8B-B14F-4D97-AF65-F5344CB8AC3E}">
        <p14:creationId xmlns:p14="http://schemas.microsoft.com/office/powerpoint/2010/main" val="4206137389"/>
      </p:ext>
    </p:extLst>
  </p:cSld>
  <p:clrMapOvr>
    <a:masterClrMapping/>
  </p:clrMapOvr>
  <p:transition>
    <p:split orient="vert" dir="in"/>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1"/>
          <p:cNvSpPr>
            <a:spLocks noGrp="1"/>
          </p:cNvSpPr>
          <p:nvPr>
            <p:ph type="title"/>
          </p:nvPr>
        </p:nvSpPr>
        <p:spPr>
          <a:xfrm>
            <a:off x="539750" y="857250"/>
            <a:ext cx="8569325" cy="641350"/>
          </a:xfrm>
        </p:spPr>
        <p:txBody>
          <a:bodyPr/>
          <a:lstStyle/>
          <a:p>
            <a:r>
              <a:rPr lang="en-US" sz="3600" smtClean="0"/>
              <a:t>Using Rules of Inference to Build Arguments</a:t>
            </a:r>
          </a:p>
        </p:txBody>
      </p:sp>
      <p:sp>
        <p:nvSpPr>
          <p:cNvPr id="67587" name="Content Placeholder 2"/>
          <p:cNvSpPr>
            <a:spLocks noGrp="1"/>
          </p:cNvSpPr>
          <p:nvPr>
            <p:ph idx="1"/>
          </p:nvPr>
        </p:nvSpPr>
        <p:spPr>
          <a:xfrm>
            <a:off x="495300" y="1571625"/>
            <a:ext cx="8064500" cy="5000625"/>
          </a:xfrm>
        </p:spPr>
        <p:txBody>
          <a:bodyPr/>
          <a:lstStyle/>
          <a:p>
            <a:r>
              <a:rPr lang="en-US" dirty="0" smtClean="0"/>
              <a:t>Q4 </a:t>
            </a:r>
            <a:r>
              <a:rPr lang="en-US" dirty="0" err="1" smtClean="0"/>
              <a:t>pp</a:t>
            </a:r>
            <a:r>
              <a:rPr lang="en-US" dirty="0" smtClean="0"/>
              <a:t> 74: Use rules of inference to show that the hypotheses "If it does not rain or if it is not foggy, then the sailing race will be held and the lifesaving demonstration will go on," "If the sailing race is held, then the trophy will be awarded,” and "The trophy was not awarded" imply the conclusion "It rained."</a:t>
            </a:r>
          </a:p>
        </p:txBody>
      </p:sp>
      <p:sp>
        <p:nvSpPr>
          <p:cNvPr id="2" name="Slide Number Placeholder 1"/>
          <p:cNvSpPr>
            <a:spLocks noGrp="1"/>
          </p:cNvSpPr>
          <p:nvPr>
            <p:ph type="sldNum" sz="quarter" idx="12"/>
          </p:nvPr>
        </p:nvSpPr>
        <p:spPr/>
        <p:txBody>
          <a:bodyPr/>
          <a:lstStyle/>
          <a:p>
            <a:pPr>
              <a:defRPr/>
            </a:pPr>
            <a:fld id="{5E31AEE2-0504-4383-8D41-67368A631CFA}" type="slidenum">
              <a:rPr lang="en-US"/>
              <a:pPr>
                <a:defRPr/>
              </a:pPr>
              <a:t>74</a:t>
            </a:fld>
            <a:endParaRPr lang="en-US" dirty="0"/>
          </a:p>
        </p:txBody>
      </p:sp>
    </p:spTree>
    <p:extLst>
      <p:ext uri="{BB962C8B-B14F-4D97-AF65-F5344CB8AC3E}">
        <p14:creationId xmlns:p14="http://schemas.microsoft.com/office/powerpoint/2010/main" val="1937232724"/>
      </p:ext>
    </p:extLst>
  </p:cSld>
  <p:clrMapOvr>
    <a:masterClrMapping/>
  </p:clrMapOvr>
  <p:transition>
    <p:split orient="vert" dir="in"/>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xfrm>
            <a:off x="473075" y="857250"/>
            <a:ext cx="8077200" cy="641350"/>
          </a:xfrm>
        </p:spPr>
        <p:txBody>
          <a:bodyPr/>
          <a:lstStyle/>
          <a:p>
            <a:r>
              <a:rPr lang="en-US" smtClean="0"/>
              <a:t>Resolution</a:t>
            </a:r>
          </a:p>
        </p:txBody>
      </p:sp>
      <p:sp>
        <p:nvSpPr>
          <p:cNvPr id="68611" name="Rectangle 3"/>
          <p:cNvSpPr>
            <a:spLocks noGrp="1" noChangeArrowheads="1"/>
          </p:cNvSpPr>
          <p:nvPr>
            <p:ph type="body" idx="1"/>
          </p:nvPr>
        </p:nvSpPr>
        <p:spPr>
          <a:xfrm>
            <a:off x="685800" y="1981200"/>
            <a:ext cx="7848600" cy="4648200"/>
          </a:xfrm>
        </p:spPr>
        <p:txBody>
          <a:bodyPr/>
          <a:lstStyle/>
          <a:p>
            <a:r>
              <a:rPr lang="en-US" smtClean="0"/>
              <a:t>Rule of inference used in many computer programs (Prolog, Automatic Theorem Proving, …)</a:t>
            </a:r>
          </a:p>
          <a:p>
            <a:endParaRPr lang="en-US" smtClean="0"/>
          </a:p>
          <a:p>
            <a:r>
              <a:rPr lang="en-US" smtClean="0"/>
              <a:t>((p </a:t>
            </a:r>
            <a:r>
              <a:rPr lang="en-US" smtClean="0">
                <a:sym typeface="Symbol" pitchFamily="18" charset="2"/>
              </a:rPr>
              <a:t> q)  (p  r))  q  r</a:t>
            </a:r>
          </a:p>
          <a:p>
            <a:endParaRPr lang="en-US" smtClean="0">
              <a:sym typeface="Symbol" pitchFamily="18" charset="2"/>
            </a:endParaRPr>
          </a:p>
        </p:txBody>
      </p:sp>
      <p:sp>
        <p:nvSpPr>
          <p:cNvPr id="68612" name="Text Box 4"/>
          <p:cNvSpPr txBox="1">
            <a:spLocks noChangeArrowheads="1"/>
          </p:cNvSpPr>
          <p:nvPr/>
        </p:nvSpPr>
        <p:spPr bwMode="auto">
          <a:xfrm>
            <a:off x="4572000" y="5140325"/>
            <a:ext cx="1870075" cy="6508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t>resolvent</a:t>
            </a:r>
          </a:p>
        </p:txBody>
      </p:sp>
      <p:sp>
        <p:nvSpPr>
          <p:cNvPr id="68613" name="Line 5"/>
          <p:cNvSpPr>
            <a:spLocks noChangeShapeType="1"/>
          </p:cNvSpPr>
          <p:nvPr/>
        </p:nvSpPr>
        <p:spPr bwMode="auto">
          <a:xfrm flipV="1">
            <a:off x="5410200" y="4648200"/>
            <a:ext cx="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spAutoFit/>
          </a:bodyPr>
          <a:lstStyle/>
          <a:p>
            <a:endParaRPr lang="en-US"/>
          </a:p>
        </p:txBody>
      </p:sp>
      <p:sp>
        <p:nvSpPr>
          <p:cNvPr id="2" name="Slide Number Placeholder 1"/>
          <p:cNvSpPr>
            <a:spLocks noGrp="1"/>
          </p:cNvSpPr>
          <p:nvPr>
            <p:ph type="sldNum" sz="quarter" idx="12"/>
          </p:nvPr>
        </p:nvSpPr>
        <p:spPr/>
        <p:txBody>
          <a:bodyPr/>
          <a:lstStyle/>
          <a:p>
            <a:pPr>
              <a:defRPr/>
            </a:pPr>
            <a:fld id="{17024A8A-A2C8-43BC-9073-F50F994AAE05}" type="slidenum">
              <a:rPr lang="en-US"/>
              <a:pPr>
                <a:defRPr/>
              </a:pPr>
              <a:t>75</a:t>
            </a:fld>
            <a:endParaRPr lang="en-US" dirty="0"/>
          </a:p>
        </p:txBody>
      </p:sp>
    </p:spTree>
    <p:extLst>
      <p:ext uri="{BB962C8B-B14F-4D97-AF65-F5344CB8AC3E}">
        <p14:creationId xmlns:p14="http://schemas.microsoft.com/office/powerpoint/2010/main" val="2158153396"/>
      </p:ext>
    </p:extLst>
  </p:cSld>
  <p:clrMapOvr>
    <a:masterClrMapping/>
  </p:clrMapOvr>
  <p:transition>
    <p:split orient="vert" dir="in"/>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611188" y="773113"/>
            <a:ext cx="7772400" cy="1143000"/>
          </a:xfrm>
        </p:spPr>
        <p:txBody>
          <a:bodyPr/>
          <a:lstStyle/>
          <a:p>
            <a:r>
              <a:rPr lang="en-US" smtClean="0"/>
              <a:t>Fallacies</a:t>
            </a:r>
          </a:p>
        </p:txBody>
      </p:sp>
      <p:sp>
        <p:nvSpPr>
          <p:cNvPr id="69635" name="Rectangle 3"/>
          <p:cNvSpPr>
            <a:spLocks noGrp="1" noChangeArrowheads="1"/>
          </p:cNvSpPr>
          <p:nvPr>
            <p:ph type="body" idx="1"/>
          </p:nvPr>
        </p:nvSpPr>
        <p:spPr>
          <a:xfrm>
            <a:off x="539750" y="1779588"/>
            <a:ext cx="8370888" cy="4529137"/>
          </a:xfrm>
        </p:spPr>
        <p:txBody>
          <a:bodyPr/>
          <a:lstStyle/>
          <a:p>
            <a:pPr marL="457200" indent="-457200"/>
            <a:r>
              <a:rPr lang="en-US" smtClean="0"/>
              <a:t>Fallacies resemble rules of inference but are based on contingencies rather than tautologies</a:t>
            </a:r>
          </a:p>
          <a:p>
            <a:pPr marL="457200" indent="-457200"/>
            <a:r>
              <a:rPr lang="en-US" smtClean="0"/>
              <a:t>For example</a:t>
            </a:r>
          </a:p>
        </p:txBody>
      </p:sp>
      <p:graphicFrame>
        <p:nvGraphicFramePr>
          <p:cNvPr id="69636" name="Object 3"/>
          <p:cNvGraphicFramePr>
            <a:graphicFrameLocks noChangeAspect="1"/>
          </p:cNvGraphicFramePr>
          <p:nvPr/>
        </p:nvGraphicFramePr>
        <p:xfrm>
          <a:off x="5148263" y="3581400"/>
          <a:ext cx="566737" cy="568325"/>
        </p:xfrm>
        <a:graphic>
          <a:graphicData uri="http://schemas.openxmlformats.org/presentationml/2006/ole">
            <mc:AlternateContent xmlns:mc="http://schemas.openxmlformats.org/markup-compatibility/2006">
              <mc:Choice xmlns:v="urn:schemas-microsoft-com:vml" Requires="v">
                <p:oleObj spid="_x0000_s49234" name="Equation" r:id="rId4" imgW="305280" imgH="304560" progId="Equation.3">
                  <p:embed/>
                </p:oleObj>
              </mc:Choice>
              <mc:Fallback>
                <p:oleObj name="Equation" r:id="rId4" imgW="305280" imgH="30456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48263" y="3581400"/>
                        <a:ext cx="56673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9637" name="Object 5"/>
          <p:cNvGraphicFramePr>
            <a:graphicFrameLocks noChangeAspect="1"/>
          </p:cNvGraphicFramePr>
          <p:nvPr/>
        </p:nvGraphicFramePr>
        <p:xfrm>
          <a:off x="5148263" y="4441825"/>
          <a:ext cx="503237" cy="504825"/>
        </p:xfrm>
        <a:graphic>
          <a:graphicData uri="http://schemas.openxmlformats.org/presentationml/2006/ole">
            <mc:AlternateContent xmlns:mc="http://schemas.openxmlformats.org/markup-compatibility/2006">
              <mc:Choice xmlns:v="urn:schemas-microsoft-com:vml" Requires="v">
                <p:oleObj spid="_x0000_s49235" name="Equation" r:id="rId6" imgW="305280" imgH="304560" progId="Equation.3">
                  <p:embed/>
                </p:oleObj>
              </mc:Choice>
              <mc:Fallback>
                <p:oleObj name="Equation" r:id="rId6" imgW="305280" imgH="30456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48263" y="4441825"/>
                        <a:ext cx="503237"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Slide Number Placeholder 1"/>
          <p:cNvSpPr>
            <a:spLocks noGrp="1"/>
          </p:cNvSpPr>
          <p:nvPr>
            <p:ph type="sldNum" sz="quarter" idx="12"/>
          </p:nvPr>
        </p:nvSpPr>
        <p:spPr/>
        <p:txBody>
          <a:bodyPr/>
          <a:lstStyle/>
          <a:p>
            <a:pPr>
              <a:defRPr/>
            </a:pPr>
            <a:fld id="{05E00E45-60B6-48BA-838E-D273643C471E}" type="slidenum">
              <a:rPr lang="en-US"/>
              <a:pPr>
                <a:defRPr/>
              </a:pPr>
              <a:t>76</a:t>
            </a:fld>
            <a:endParaRPr lang="en-US" dirty="0"/>
          </a:p>
        </p:txBody>
      </p:sp>
      <p:graphicFrame>
        <p:nvGraphicFramePr>
          <p:cNvPr id="69639" name="Object 2"/>
          <p:cNvGraphicFramePr>
            <a:graphicFrameLocks noChangeAspect="1"/>
          </p:cNvGraphicFramePr>
          <p:nvPr/>
        </p:nvGraphicFramePr>
        <p:xfrm>
          <a:off x="1735138" y="3543300"/>
          <a:ext cx="5154612" cy="749300"/>
        </p:xfrm>
        <a:graphic>
          <a:graphicData uri="http://schemas.openxmlformats.org/presentationml/2006/ole">
            <mc:AlternateContent xmlns:mc="http://schemas.openxmlformats.org/markup-compatibility/2006">
              <mc:Choice xmlns:v="urn:schemas-microsoft-com:vml" Requires="v">
                <p:oleObj spid="_x0000_s49236" name="Equation" r:id="rId8" imgW="1396394" imgH="203112" progId="Equation.DSMT4">
                  <p:embed/>
                </p:oleObj>
              </mc:Choice>
              <mc:Fallback>
                <p:oleObj name="Equation" r:id="rId8" imgW="1396394" imgH="203112" progId="Equation.DSMT4">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735138" y="3543300"/>
                        <a:ext cx="5154612" cy="74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9640" name="Object 4"/>
          <p:cNvGraphicFramePr>
            <a:graphicFrameLocks noChangeAspect="1"/>
          </p:cNvGraphicFramePr>
          <p:nvPr/>
        </p:nvGraphicFramePr>
        <p:xfrm>
          <a:off x="1692275" y="4335463"/>
          <a:ext cx="4826000" cy="822325"/>
        </p:xfrm>
        <a:graphic>
          <a:graphicData uri="http://schemas.openxmlformats.org/presentationml/2006/ole">
            <mc:AlternateContent xmlns:mc="http://schemas.openxmlformats.org/markup-compatibility/2006">
              <mc:Choice xmlns:v="urn:schemas-microsoft-com:vml" Requires="v">
                <p:oleObj spid="_x0000_s49237" name="Equation" r:id="rId10" imgW="1193800" imgH="203200" progId="Equation.DSMT4">
                  <p:embed/>
                </p:oleObj>
              </mc:Choice>
              <mc:Fallback>
                <p:oleObj name="Equation" r:id="rId10" imgW="1193800" imgH="203200" progId="Equation.DSMT4">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692275" y="4335463"/>
                        <a:ext cx="48260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732358050"/>
      </p:ext>
    </p:extLst>
  </p:cSld>
  <p:clrMapOvr>
    <a:masterClrMapping/>
  </p:clrMapOvr>
  <p:transition>
    <p:split orient="vert" dir="in"/>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611188" y="947738"/>
            <a:ext cx="8353425" cy="609600"/>
          </a:xfrm>
        </p:spPr>
        <p:txBody>
          <a:bodyPr/>
          <a:lstStyle/>
          <a:p>
            <a:r>
              <a:rPr lang="en-US" sz="3400" smtClean="0"/>
              <a:t>Rules of Inference for Quantified Statements</a:t>
            </a:r>
          </a:p>
        </p:txBody>
      </p:sp>
      <p:sp>
        <p:nvSpPr>
          <p:cNvPr id="70659" name="Rectangle 3"/>
          <p:cNvSpPr>
            <a:spLocks noGrp="1" noChangeArrowheads="1"/>
          </p:cNvSpPr>
          <p:nvPr>
            <p:ph type="body" idx="1"/>
          </p:nvPr>
        </p:nvSpPr>
        <p:spPr>
          <a:xfrm>
            <a:off x="250825" y="1557338"/>
            <a:ext cx="3324225" cy="381000"/>
          </a:xfrm>
        </p:spPr>
        <p:txBody>
          <a:bodyPr/>
          <a:lstStyle/>
          <a:p>
            <a:pPr marL="457200" indent="-457200">
              <a:buFontTx/>
              <a:buNone/>
            </a:pPr>
            <a:r>
              <a:rPr lang="en-US" sz="1800" b="1" smtClean="0"/>
              <a:t>U is the Universe of Discourse</a:t>
            </a:r>
          </a:p>
        </p:txBody>
      </p:sp>
      <p:graphicFrame>
        <p:nvGraphicFramePr>
          <p:cNvPr id="242734" name="Group 46"/>
          <p:cNvGraphicFramePr>
            <a:graphicFrameLocks noGrp="1"/>
          </p:cNvGraphicFramePr>
          <p:nvPr/>
        </p:nvGraphicFramePr>
        <p:xfrm>
          <a:off x="228600" y="1997075"/>
          <a:ext cx="8610600" cy="4529136"/>
        </p:xfrm>
        <a:graphic>
          <a:graphicData uri="http://schemas.openxmlformats.org/drawingml/2006/table">
            <a:tbl>
              <a:tblPr/>
              <a:tblGrid>
                <a:gridCol w="5257800">
                  <a:extLst>
                    <a:ext uri="{9D8B030D-6E8A-4147-A177-3AD203B41FA5}">
                      <a16:colId xmlns:a16="http://schemas.microsoft.com/office/drawing/2014/main" val="20000"/>
                    </a:ext>
                  </a:extLst>
                </a:gridCol>
                <a:gridCol w="3352800">
                  <a:extLst>
                    <a:ext uri="{9D8B030D-6E8A-4147-A177-3AD203B41FA5}">
                      <a16:colId xmlns:a16="http://schemas.microsoft.com/office/drawing/2014/main" val="20001"/>
                    </a:ext>
                  </a:extLst>
                </a:gridCol>
              </a:tblGrid>
              <a:tr h="51819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cs typeface="Times New Roman" pitchFamily="18" charset="0"/>
                        </a:rPr>
                        <a:t>Rule of Inference</a:t>
                      </a:r>
                    </a:p>
                  </a:txBody>
                  <a:tcPr marT="45723" marB="45723" anchor="ctr" anchorCtr="1" horzOverflow="overflow">
                    <a:lnL w="28575" cap="flat" cmpd="sng" algn="ctr">
                      <a:solidFill>
                        <a:schemeClr val="folHlink"/>
                      </a:solidFill>
                      <a:prstDash val="solid"/>
                      <a:round/>
                      <a:headEnd type="none" w="med" len="med"/>
                      <a:tailEnd type="none" w="med" len="med"/>
                    </a:lnL>
                    <a:lnR w="28575" cap="flat" cmpd="sng" algn="ctr">
                      <a:solidFill>
                        <a:schemeClr val="folHlink"/>
                      </a:solidFill>
                      <a:prstDash val="solid"/>
                      <a:round/>
                      <a:headEnd type="none" w="med" len="med"/>
                      <a:tailEnd type="none" w="med" len="med"/>
                    </a:lnR>
                    <a:lnT w="28575" cap="flat" cmpd="sng" algn="ctr">
                      <a:solidFill>
                        <a:schemeClr val="folHlink"/>
                      </a:solidFill>
                      <a:prstDash val="solid"/>
                      <a:round/>
                      <a:headEnd type="none" w="med" len="med"/>
                      <a:tailEnd type="none" w="med" len="med"/>
                    </a:lnT>
                    <a:lnB w="28575" cap="flat" cmpd="sng" algn="ctr">
                      <a:solidFill>
                        <a:schemeClr val="folHlink"/>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Name</a:t>
                      </a:r>
                    </a:p>
                  </a:txBody>
                  <a:tcPr marT="45723" marB="45723" anchor="ctr" anchorCtr="1" horzOverflow="overflow">
                    <a:lnL w="28575" cap="flat" cmpd="sng" algn="ctr">
                      <a:solidFill>
                        <a:schemeClr val="folHlink"/>
                      </a:solidFill>
                      <a:prstDash val="solid"/>
                      <a:round/>
                      <a:headEnd type="none" w="med" len="med"/>
                      <a:tailEnd type="none" w="med" len="med"/>
                    </a:lnL>
                    <a:lnR w="28575" cap="flat" cmpd="sng" algn="ctr">
                      <a:solidFill>
                        <a:schemeClr val="folHlink"/>
                      </a:solidFill>
                      <a:prstDash val="solid"/>
                      <a:round/>
                      <a:headEnd type="none" w="med" len="med"/>
                      <a:tailEnd type="none" w="med" len="med"/>
                    </a:lnR>
                    <a:lnT w="28575" cap="flat" cmpd="sng" algn="ctr">
                      <a:solidFill>
                        <a:schemeClr val="folHlink"/>
                      </a:solidFill>
                      <a:prstDash val="solid"/>
                      <a:round/>
                      <a:headEnd type="none" w="med" len="med"/>
                      <a:tailEnd type="none" w="med" len="med"/>
                    </a:lnT>
                    <a:lnB w="28575" cap="flat" cmpd="sng" algn="ctr">
                      <a:solidFill>
                        <a:schemeClr val="folHlink"/>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00306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T="45723" marB="45723" horzOverflow="overflow">
                    <a:lnL w="28575" cap="flat" cmpd="sng" algn="ctr">
                      <a:solidFill>
                        <a:schemeClr val="folHlink"/>
                      </a:solidFill>
                      <a:prstDash val="solid"/>
                      <a:round/>
                      <a:headEnd type="none" w="med" len="med"/>
                      <a:tailEnd type="none" w="med" len="med"/>
                    </a:lnL>
                    <a:lnR w="28575" cap="flat" cmpd="sng" algn="ctr">
                      <a:solidFill>
                        <a:schemeClr val="folHlink"/>
                      </a:solidFill>
                      <a:prstDash val="solid"/>
                      <a:round/>
                      <a:headEnd type="none" w="med" len="med"/>
                      <a:tailEnd type="none" w="med" len="med"/>
                    </a:lnR>
                    <a:lnT w="28575" cap="flat" cmpd="sng" algn="ctr">
                      <a:solidFill>
                        <a:schemeClr val="folHlink"/>
                      </a:solidFill>
                      <a:prstDash val="solid"/>
                      <a:round/>
                      <a:headEnd type="none" w="med" len="med"/>
                      <a:tailEnd type="none" w="med" len="med"/>
                    </a:lnT>
                    <a:lnB w="28575" cap="flat" cmpd="sng" algn="ctr">
                      <a:solidFill>
                        <a:schemeClr val="folHlink"/>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Universal instantiation</a:t>
                      </a:r>
                    </a:p>
                  </a:txBody>
                  <a:tcPr marT="45723" marB="45723" anchor="ctr" anchorCtr="1" horzOverflow="overflow">
                    <a:lnL w="28575" cap="flat" cmpd="sng" algn="ctr">
                      <a:solidFill>
                        <a:schemeClr val="folHlink"/>
                      </a:solidFill>
                      <a:prstDash val="solid"/>
                      <a:round/>
                      <a:headEnd type="none" w="med" len="med"/>
                      <a:tailEnd type="none" w="med" len="med"/>
                    </a:lnL>
                    <a:lnR w="28575" cap="flat" cmpd="sng" algn="ctr">
                      <a:solidFill>
                        <a:schemeClr val="folHlink"/>
                      </a:solidFill>
                      <a:prstDash val="solid"/>
                      <a:round/>
                      <a:headEnd type="none" w="med" len="med"/>
                      <a:tailEnd type="none" w="med" len="med"/>
                    </a:lnR>
                    <a:lnT w="28575" cap="flat" cmpd="sng" algn="ctr">
                      <a:solidFill>
                        <a:schemeClr val="folHlink"/>
                      </a:solidFill>
                      <a:prstDash val="solid"/>
                      <a:round/>
                      <a:headEnd type="none" w="med" len="med"/>
                      <a:tailEnd type="none" w="med" len="med"/>
                    </a:lnT>
                    <a:lnB w="28575" cap="flat" cmpd="sng" algn="ctr">
                      <a:solidFill>
                        <a:schemeClr val="folHlink"/>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00306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txBody>
                  <a:tcPr marT="45723" marB="45723" horzOverflow="overflow">
                    <a:lnL w="28575" cap="flat" cmpd="sng" algn="ctr">
                      <a:solidFill>
                        <a:schemeClr val="folHlink"/>
                      </a:solidFill>
                      <a:prstDash val="solid"/>
                      <a:round/>
                      <a:headEnd type="none" w="med" len="med"/>
                      <a:tailEnd type="none" w="med" len="med"/>
                    </a:lnL>
                    <a:lnR w="28575" cap="flat" cmpd="sng" algn="ctr">
                      <a:solidFill>
                        <a:schemeClr val="folHlink"/>
                      </a:solidFill>
                      <a:prstDash val="solid"/>
                      <a:round/>
                      <a:headEnd type="none" w="med" len="med"/>
                      <a:tailEnd type="none" w="med" len="med"/>
                    </a:lnR>
                    <a:lnT w="28575" cap="flat" cmpd="sng" algn="ctr">
                      <a:solidFill>
                        <a:schemeClr val="folHlink"/>
                      </a:solidFill>
                      <a:prstDash val="solid"/>
                      <a:round/>
                      <a:headEnd type="none" w="med" len="med"/>
                      <a:tailEnd type="none" w="med" len="med"/>
                    </a:lnT>
                    <a:lnB w="28575" cap="flat" cmpd="sng" algn="ctr">
                      <a:solidFill>
                        <a:schemeClr val="folHlink"/>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Universal generalization</a:t>
                      </a:r>
                    </a:p>
                  </a:txBody>
                  <a:tcPr marT="45723" marB="45723" anchor="ctr" anchorCtr="1" horzOverflow="overflow">
                    <a:lnL w="28575" cap="flat" cmpd="sng" algn="ctr">
                      <a:solidFill>
                        <a:schemeClr val="folHlink"/>
                      </a:solidFill>
                      <a:prstDash val="solid"/>
                      <a:round/>
                      <a:headEnd type="none" w="med" len="med"/>
                      <a:tailEnd type="none" w="med" len="med"/>
                    </a:lnL>
                    <a:lnR w="28575" cap="flat" cmpd="sng" algn="ctr">
                      <a:solidFill>
                        <a:schemeClr val="folHlink"/>
                      </a:solidFill>
                      <a:prstDash val="solid"/>
                      <a:round/>
                      <a:headEnd type="none" w="med" len="med"/>
                      <a:tailEnd type="none" w="med" len="med"/>
                    </a:lnR>
                    <a:lnT w="28575" cap="flat" cmpd="sng" algn="ctr">
                      <a:solidFill>
                        <a:schemeClr val="folHlink"/>
                      </a:solidFill>
                      <a:prstDash val="solid"/>
                      <a:round/>
                      <a:headEnd type="none" w="med" len="med"/>
                      <a:tailEnd type="none" w="med" len="med"/>
                    </a:lnT>
                    <a:lnB w="28575" cap="flat" cmpd="sng" algn="ctr">
                      <a:solidFill>
                        <a:schemeClr val="folHlink"/>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0174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T="45723" marB="45723" horzOverflow="overflow">
                    <a:lnL w="28575" cap="flat" cmpd="sng" algn="ctr">
                      <a:solidFill>
                        <a:schemeClr val="folHlink"/>
                      </a:solidFill>
                      <a:prstDash val="solid"/>
                      <a:round/>
                      <a:headEnd type="none" w="med" len="med"/>
                      <a:tailEnd type="none" w="med" len="med"/>
                    </a:lnL>
                    <a:lnR w="28575" cap="flat" cmpd="sng" algn="ctr">
                      <a:solidFill>
                        <a:schemeClr val="folHlink"/>
                      </a:solidFill>
                      <a:prstDash val="solid"/>
                      <a:round/>
                      <a:headEnd type="none" w="med" len="med"/>
                      <a:tailEnd type="none" w="med" len="med"/>
                    </a:lnR>
                    <a:lnT w="28575" cap="flat" cmpd="sng" algn="ctr">
                      <a:solidFill>
                        <a:schemeClr val="folHlink"/>
                      </a:solidFill>
                      <a:prstDash val="solid"/>
                      <a:round/>
                      <a:headEnd type="none" w="med" len="med"/>
                      <a:tailEnd type="none" w="med" len="med"/>
                    </a:lnT>
                    <a:lnB w="28575" cap="flat" cmpd="sng" algn="ctr">
                      <a:solidFill>
                        <a:schemeClr val="folHlink"/>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Existential instantiation</a:t>
                      </a:r>
                    </a:p>
                  </a:txBody>
                  <a:tcPr marT="45723" marB="45723" anchor="ctr" anchorCtr="1" horzOverflow="overflow">
                    <a:lnL w="28575" cap="flat" cmpd="sng" algn="ctr">
                      <a:solidFill>
                        <a:schemeClr val="folHlink"/>
                      </a:solidFill>
                      <a:prstDash val="solid"/>
                      <a:round/>
                      <a:headEnd type="none" w="med" len="med"/>
                      <a:tailEnd type="none" w="med" len="med"/>
                    </a:lnL>
                    <a:lnR w="28575" cap="flat" cmpd="sng" algn="ctr">
                      <a:solidFill>
                        <a:schemeClr val="folHlink"/>
                      </a:solidFill>
                      <a:prstDash val="solid"/>
                      <a:round/>
                      <a:headEnd type="none" w="med" len="med"/>
                      <a:tailEnd type="none" w="med" len="med"/>
                    </a:lnR>
                    <a:lnT w="28575" cap="flat" cmpd="sng" algn="ctr">
                      <a:solidFill>
                        <a:schemeClr val="folHlink"/>
                      </a:solidFill>
                      <a:prstDash val="solid"/>
                      <a:round/>
                      <a:headEnd type="none" w="med" len="med"/>
                      <a:tailEnd type="none" w="med" len="med"/>
                    </a:lnT>
                    <a:lnB w="28575" cap="flat" cmpd="sng" algn="ctr">
                      <a:solidFill>
                        <a:schemeClr val="folHlink"/>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00306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txBody>
                  <a:tcPr marT="45723" marB="45723" horzOverflow="overflow">
                    <a:lnL w="28575" cap="flat" cmpd="sng" algn="ctr">
                      <a:solidFill>
                        <a:schemeClr val="folHlink"/>
                      </a:solidFill>
                      <a:prstDash val="solid"/>
                      <a:round/>
                      <a:headEnd type="none" w="med" len="med"/>
                      <a:tailEnd type="none" w="med" len="med"/>
                    </a:lnL>
                    <a:lnR w="28575" cap="flat" cmpd="sng" algn="ctr">
                      <a:solidFill>
                        <a:schemeClr val="folHlink"/>
                      </a:solidFill>
                      <a:prstDash val="solid"/>
                      <a:round/>
                      <a:headEnd type="none" w="med" len="med"/>
                      <a:tailEnd type="none" w="med" len="med"/>
                    </a:lnR>
                    <a:lnT w="28575" cap="flat" cmpd="sng" algn="ctr">
                      <a:solidFill>
                        <a:schemeClr val="folHlink"/>
                      </a:solidFill>
                      <a:prstDash val="solid"/>
                      <a:round/>
                      <a:headEnd type="none" w="med" len="med"/>
                      <a:tailEnd type="none" w="med" len="med"/>
                    </a:lnT>
                    <a:lnB w="28575" cap="flat" cmpd="sng" algn="ctr">
                      <a:solidFill>
                        <a:schemeClr val="folHlink"/>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cs typeface="Times New Roman" pitchFamily="18" charset="0"/>
                        </a:rPr>
                        <a:t>Existential generalization</a:t>
                      </a:r>
                    </a:p>
                  </a:txBody>
                  <a:tcPr marT="45723" marB="45723" anchor="ctr" anchorCtr="1" horzOverflow="overflow">
                    <a:lnL w="28575" cap="flat" cmpd="sng" algn="ctr">
                      <a:solidFill>
                        <a:schemeClr val="folHlink"/>
                      </a:solidFill>
                      <a:prstDash val="solid"/>
                      <a:round/>
                      <a:headEnd type="none" w="med" len="med"/>
                      <a:tailEnd type="none" w="med" len="med"/>
                    </a:lnL>
                    <a:lnR w="28575" cap="flat" cmpd="sng" algn="ctr">
                      <a:solidFill>
                        <a:schemeClr val="folHlink"/>
                      </a:solidFill>
                      <a:prstDash val="solid"/>
                      <a:round/>
                      <a:headEnd type="none" w="med" len="med"/>
                      <a:tailEnd type="none" w="med" len="med"/>
                    </a:lnR>
                    <a:lnT w="28575" cap="flat" cmpd="sng" algn="ctr">
                      <a:solidFill>
                        <a:schemeClr val="folHlink"/>
                      </a:solidFill>
                      <a:prstDash val="solid"/>
                      <a:round/>
                      <a:headEnd type="none" w="med" len="med"/>
                      <a:tailEnd type="none" w="med" len="med"/>
                    </a:lnT>
                    <a:lnB w="28575" cap="flat" cmpd="sng" algn="ctr">
                      <a:solidFill>
                        <a:schemeClr val="folHlink"/>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graphicFrame>
        <p:nvGraphicFramePr>
          <p:cNvPr id="70680" name="Object 2"/>
          <p:cNvGraphicFramePr>
            <a:graphicFrameLocks noChangeAspect="1"/>
          </p:cNvGraphicFramePr>
          <p:nvPr/>
        </p:nvGraphicFramePr>
        <p:xfrm>
          <a:off x="2157413" y="2616200"/>
          <a:ext cx="1897062" cy="812800"/>
        </p:xfrm>
        <a:graphic>
          <a:graphicData uri="http://schemas.openxmlformats.org/presentationml/2006/ole">
            <mc:AlternateContent xmlns:mc="http://schemas.openxmlformats.org/markup-compatibility/2006">
              <mc:Choice xmlns:v="urn:schemas-microsoft-com:vml" Requires="v">
                <p:oleObj spid="_x0000_s50258" name="Equation" r:id="rId4" imgW="3940920" imgH="1522800" progId="Equation.3">
                  <p:embed/>
                </p:oleObj>
              </mc:Choice>
              <mc:Fallback>
                <p:oleObj name="Equation" r:id="rId4" imgW="3940920" imgH="15228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57413" y="2616200"/>
                        <a:ext cx="1897062" cy="812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70681" name="Object 3"/>
          <p:cNvGraphicFramePr>
            <a:graphicFrameLocks noChangeAspect="1"/>
          </p:cNvGraphicFramePr>
          <p:nvPr/>
        </p:nvGraphicFramePr>
        <p:xfrm>
          <a:off x="1495425" y="3625850"/>
          <a:ext cx="3221038" cy="811213"/>
        </p:xfrm>
        <a:graphic>
          <a:graphicData uri="http://schemas.openxmlformats.org/presentationml/2006/ole">
            <mc:AlternateContent xmlns:mc="http://schemas.openxmlformats.org/markup-compatibility/2006">
              <mc:Choice xmlns:v="urn:schemas-microsoft-com:vml" Requires="v">
                <p:oleObj spid="_x0000_s50259" name="Equation" r:id="rId6" imgW="6826680" imgH="1522800" progId="Equation.3">
                  <p:embed/>
                </p:oleObj>
              </mc:Choice>
              <mc:Fallback>
                <p:oleObj name="Equation" r:id="rId6" imgW="6826680" imgH="15228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95425" y="3625850"/>
                        <a:ext cx="3221038" cy="811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70682" name="Object 4"/>
          <p:cNvGraphicFramePr>
            <a:graphicFrameLocks noChangeAspect="1"/>
          </p:cNvGraphicFramePr>
          <p:nvPr/>
        </p:nvGraphicFramePr>
        <p:xfrm>
          <a:off x="1382713" y="5661025"/>
          <a:ext cx="3446462" cy="808038"/>
        </p:xfrm>
        <a:graphic>
          <a:graphicData uri="http://schemas.openxmlformats.org/presentationml/2006/ole">
            <mc:AlternateContent xmlns:mc="http://schemas.openxmlformats.org/markup-compatibility/2006">
              <mc:Choice xmlns:v="urn:schemas-microsoft-com:vml" Requires="v">
                <p:oleObj spid="_x0000_s50260" name="Equation" r:id="rId8" imgW="7296840" imgH="1522800" progId="Equation.3">
                  <p:embed/>
                </p:oleObj>
              </mc:Choice>
              <mc:Fallback>
                <p:oleObj name="Equation" r:id="rId8" imgW="7296840" imgH="152280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382713" y="5661025"/>
                        <a:ext cx="3446462" cy="808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70683" name="Object 5"/>
          <p:cNvGraphicFramePr>
            <a:graphicFrameLocks noChangeAspect="1"/>
          </p:cNvGraphicFramePr>
          <p:nvPr/>
        </p:nvGraphicFramePr>
        <p:xfrm>
          <a:off x="1258888" y="4584700"/>
          <a:ext cx="3694112" cy="806450"/>
        </p:xfrm>
        <a:graphic>
          <a:graphicData uri="http://schemas.openxmlformats.org/presentationml/2006/ole">
            <mc:AlternateContent xmlns:mc="http://schemas.openxmlformats.org/markup-compatibility/2006">
              <mc:Choice xmlns:v="urn:schemas-microsoft-com:vml" Requires="v">
                <p:oleObj spid="_x0000_s50261" name="Equation" r:id="rId10" imgW="7831080" imgH="1522800" progId="Equation.3">
                  <p:embed/>
                </p:oleObj>
              </mc:Choice>
              <mc:Fallback>
                <p:oleObj name="Equation" r:id="rId10" imgW="7831080" imgH="1522800"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258888" y="4584700"/>
                        <a:ext cx="3694112" cy="806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Slide Number Placeholder 1"/>
          <p:cNvSpPr>
            <a:spLocks noGrp="1"/>
          </p:cNvSpPr>
          <p:nvPr>
            <p:ph type="sldNum" sz="quarter" idx="12"/>
          </p:nvPr>
        </p:nvSpPr>
        <p:spPr/>
        <p:txBody>
          <a:bodyPr/>
          <a:lstStyle/>
          <a:p>
            <a:pPr>
              <a:defRPr/>
            </a:pPr>
            <a:fld id="{26C7B181-F900-4DF3-9972-5D5453CAA90D}" type="slidenum">
              <a:rPr lang="en-US"/>
              <a:pPr>
                <a:defRPr/>
              </a:pPr>
              <a:t>77</a:t>
            </a:fld>
            <a:endParaRPr lang="en-US" dirty="0"/>
          </a:p>
        </p:txBody>
      </p:sp>
    </p:spTree>
    <p:extLst>
      <p:ext uri="{BB962C8B-B14F-4D97-AF65-F5344CB8AC3E}">
        <p14:creationId xmlns:p14="http://schemas.microsoft.com/office/powerpoint/2010/main" val="4147830687"/>
      </p:ext>
    </p:extLst>
  </p:cSld>
  <p:clrMapOvr>
    <a:masterClrMapping/>
  </p:clrMapOvr>
  <p:transition>
    <p:split orient="vert" dir="in"/>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p:cNvSpPr>
            <a:spLocks noGrp="1"/>
          </p:cNvSpPr>
          <p:nvPr>
            <p:ph type="title"/>
          </p:nvPr>
        </p:nvSpPr>
        <p:spPr>
          <a:xfrm>
            <a:off x="473075" y="857250"/>
            <a:ext cx="8077200" cy="641350"/>
          </a:xfrm>
        </p:spPr>
        <p:txBody>
          <a:bodyPr/>
          <a:lstStyle/>
          <a:p>
            <a:r>
              <a:rPr lang="en-US" smtClean="0"/>
              <a:t>Example</a:t>
            </a:r>
          </a:p>
        </p:txBody>
      </p:sp>
      <p:sp>
        <p:nvSpPr>
          <p:cNvPr id="71683" name="Content Placeholder 2"/>
          <p:cNvSpPr>
            <a:spLocks noGrp="1"/>
          </p:cNvSpPr>
          <p:nvPr>
            <p:ph idx="1"/>
          </p:nvPr>
        </p:nvSpPr>
        <p:spPr>
          <a:xfrm>
            <a:off x="495300" y="1571625"/>
            <a:ext cx="8064500" cy="5000625"/>
          </a:xfrm>
        </p:spPr>
        <p:txBody>
          <a:bodyPr/>
          <a:lstStyle/>
          <a:p>
            <a:r>
              <a:rPr lang="en-US" smtClean="0"/>
              <a:t>Show that the premises "A student in this class has not read the book," and "Everyone in this class passed the first exam" imply the conclusion "Someone who passed the first exam has not read the book."</a:t>
            </a:r>
          </a:p>
        </p:txBody>
      </p:sp>
      <p:sp>
        <p:nvSpPr>
          <p:cNvPr id="2" name="Slide Number Placeholder 1"/>
          <p:cNvSpPr>
            <a:spLocks noGrp="1"/>
          </p:cNvSpPr>
          <p:nvPr>
            <p:ph type="sldNum" sz="quarter" idx="12"/>
          </p:nvPr>
        </p:nvSpPr>
        <p:spPr/>
        <p:txBody>
          <a:bodyPr/>
          <a:lstStyle/>
          <a:p>
            <a:pPr>
              <a:defRPr/>
            </a:pPr>
            <a:fld id="{843B89E4-CD1C-47CB-9480-8581DFFC5625}" type="slidenum">
              <a:rPr lang="en-US"/>
              <a:pPr>
                <a:defRPr/>
              </a:pPr>
              <a:t>78</a:t>
            </a:fld>
            <a:endParaRPr lang="en-US" dirty="0"/>
          </a:p>
        </p:txBody>
      </p:sp>
    </p:spTree>
    <p:extLst>
      <p:ext uri="{BB962C8B-B14F-4D97-AF65-F5344CB8AC3E}">
        <p14:creationId xmlns:p14="http://schemas.microsoft.com/office/powerpoint/2010/main" val="910710324"/>
      </p:ext>
    </p:extLst>
  </p:cSld>
  <p:clrMapOvr>
    <a:masterClrMapping/>
  </p:clrMapOvr>
  <p:transition>
    <p:split orient="vert" dir="in"/>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tle 1"/>
          <p:cNvSpPr>
            <a:spLocks noGrp="1"/>
          </p:cNvSpPr>
          <p:nvPr>
            <p:ph type="title"/>
          </p:nvPr>
        </p:nvSpPr>
        <p:spPr>
          <a:xfrm>
            <a:off x="473075" y="1131888"/>
            <a:ext cx="8077200" cy="641350"/>
          </a:xfrm>
        </p:spPr>
        <p:txBody>
          <a:bodyPr/>
          <a:lstStyle/>
          <a:p>
            <a:r>
              <a:rPr lang="en-US" sz="3400" smtClean="0"/>
              <a:t>Combining Rules of Inference for Propositions and Quantified Statements</a:t>
            </a:r>
          </a:p>
        </p:txBody>
      </p:sp>
      <p:graphicFrame>
        <p:nvGraphicFramePr>
          <p:cNvPr id="72707" name="Content Placeholder 4"/>
          <p:cNvGraphicFramePr>
            <a:graphicFrameLocks noGrp="1" noChangeAspect="1"/>
          </p:cNvGraphicFramePr>
          <p:nvPr>
            <p:ph idx="1"/>
          </p:nvPr>
        </p:nvGraphicFramePr>
        <p:xfrm>
          <a:off x="684213" y="2573338"/>
          <a:ext cx="7945437" cy="1647825"/>
        </p:xfrm>
        <a:graphic>
          <a:graphicData uri="http://schemas.openxmlformats.org/presentationml/2006/ole">
            <mc:AlternateContent xmlns:mc="http://schemas.openxmlformats.org/markup-compatibility/2006">
              <mc:Choice xmlns:v="urn:schemas-microsoft-com:vml" Requires="v">
                <p:oleObj spid="_x0000_s51222" name="Equation" r:id="rId4" imgW="3124200" imgH="647700" progId="Equation.3">
                  <p:embed/>
                </p:oleObj>
              </mc:Choice>
              <mc:Fallback>
                <p:oleObj name="Equation" r:id="rId4" imgW="3124200" imgH="6477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4213" y="2573338"/>
                        <a:ext cx="7945437" cy="1647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Slide Number Placeholder 1"/>
          <p:cNvSpPr>
            <a:spLocks noGrp="1"/>
          </p:cNvSpPr>
          <p:nvPr>
            <p:ph type="sldNum" sz="quarter" idx="12"/>
          </p:nvPr>
        </p:nvSpPr>
        <p:spPr/>
        <p:txBody>
          <a:bodyPr/>
          <a:lstStyle/>
          <a:p>
            <a:pPr>
              <a:defRPr/>
            </a:pPr>
            <a:fld id="{16F7C172-46DC-4A06-AEB5-C67E817E95DD}" type="slidenum">
              <a:rPr lang="en-US"/>
              <a:pPr>
                <a:defRPr/>
              </a:pPr>
              <a:t>79</a:t>
            </a:fld>
            <a:endParaRPr lang="en-US" dirty="0"/>
          </a:p>
        </p:txBody>
      </p:sp>
    </p:spTree>
    <p:extLst>
      <p:ext uri="{BB962C8B-B14F-4D97-AF65-F5344CB8AC3E}">
        <p14:creationId xmlns:p14="http://schemas.microsoft.com/office/powerpoint/2010/main" val="779832305"/>
      </p:ext>
    </p:extLst>
  </p:cSld>
  <p:clrMapOvr>
    <a:masterClrMapping/>
  </p:clrMapOvr>
  <p:transition>
    <p:split orient="vert" dir="in"/>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1026"/>
          <p:cNvSpPr>
            <a:spLocks noChangeArrowheads="1"/>
          </p:cNvSpPr>
          <p:nvPr/>
        </p:nvSpPr>
        <p:spPr bwMode="auto">
          <a:xfrm>
            <a:off x="900113" y="1268413"/>
            <a:ext cx="78486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b"/>
          <a:lstStyle/>
          <a:p>
            <a:pPr eaLnBrk="0" hangingPunct="0"/>
            <a:r>
              <a:rPr lang="en-US" sz="4000"/>
              <a:t>Truth Table for Disjunction </a:t>
            </a:r>
            <a:r>
              <a:rPr lang="en-US" sz="4000" i="1"/>
              <a:t>p</a:t>
            </a:r>
            <a:r>
              <a:rPr lang="en-US" sz="4000"/>
              <a:t> </a:t>
            </a:r>
            <a:r>
              <a:rPr lang="en-US" sz="4000">
                <a:sym typeface="Symbol" pitchFamily="18" charset="2"/>
              </a:rPr>
              <a:t> </a:t>
            </a:r>
            <a:r>
              <a:rPr lang="en-US" sz="4000" i="1">
                <a:sym typeface="Symbol" pitchFamily="18" charset="2"/>
              </a:rPr>
              <a:t>q</a:t>
            </a:r>
          </a:p>
        </p:txBody>
      </p:sp>
      <p:sp>
        <p:nvSpPr>
          <p:cNvPr id="3" name="Slide Number Placeholder 2"/>
          <p:cNvSpPr>
            <a:spLocks noGrp="1"/>
          </p:cNvSpPr>
          <p:nvPr>
            <p:ph type="sldNum" sz="quarter" idx="12"/>
          </p:nvPr>
        </p:nvSpPr>
        <p:spPr/>
        <p:txBody>
          <a:bodyPr/>
          <a:lstStyle/>
          <a:p>
            <a:pPr>
              <a:defRPr/>
            </a:pPr>
            <a:fld id="{C9E02BBC-CDAF-4945-9062-652B2F99DD21}" type="slidenum">
              <a:rPr lang="en-US"/>
              <a:pPr>
                <a:defRPr/>
              </a:pPr>
              <a:t>8</a:t>
            </a:fld>
            <a:endParaRPr lang="en-US"/>
          </a:p>
        </p:txBody>
      </p:sp>
    </p:spTree>
  </p:cSld>
  <p:clrMapOvr>
    <a:masterClrMapping/>
  </p:clrMapOvr>
  <p:transition>
    <p:split orient="vert" dir="in"/>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3" name="Content Placeholder 2"/>
          <p:cNvSpPr>
            <a:spLocks noGrp="1"/>
          </p:cNvSpPr>
          <p:nvPr>
            <p:ph idx="1"/>
          </p:nvPr>
        </p:nvSpPr>
        <p:spPr>
          <a:xfrm>
            <a:off x="495300" y="2441575"/>
            <a:ext cx="8469188" cy="4227785"/>
          </a:xfrm>
        </p:spPr>
        <p:txBody>
          <a:bodyPr>
            <a:normAutofit/>
          </a:bodyPr>
          <a:lstStyle/>
          <a:p>
            <a:r>
              <a:rPr lang="en-US" dirty="0" smtClean="0"/>
              <a:t>Explain which </a:t>
            </a:r>
            <a:r>
              <a:rPr lang="en-US" dirty="0"/>
              <a:t>rules of </a:t>
            </a:r>
            <a:r>
              <a:rPr lang="en-US" dirty="0" smtClean="0"/>
              <a:t>inference are </a:t>
            </a:r>
            <a:r>
              <a:rPr lang="en-US" dirty="0"/>
              <a:t>used for each </a:t>
            </a:r>
            <a:r>
              <a:rPr lang="en-US" dirty="0" smtClean="0"/>
              <a:t>step in the following argument.</a:t>
            </a:r>
          </a:p>
          <a:p>
            <a:pPr lvl="1"/>
            <a:r>
              <a:rPr lang="en-US" dirty="0"/>
              <a:t>Linda, a student in this class, owns a red </a:t>
            </a:r>
            <a:r>
              <a:rPr lang="en-US" dirty="0" smtClean="0"/>
              <a:t>convertible. </a:t>
            </a:r>
          </a:p>
          <a:p>
            <a:pPr lvl="1"/>
            <a:r>
              <a:rPr lang="en-US" dirty="0" smtClean="0"/>
              <a:t>Everyone </a:t>
            </a:r>
            <a:r>
              <a:rPr lang="en-US" dirty="0"/>
              <a:t>who owns a red convertible has gotten </a:t>
            </a:r>
            <a:r>
              <a:rPr lang="en-US" dirty="0" smtClean="0"/>
              <a:t>at least </a:t>
            </a:r>
            <a:r>
              <a:rPr lang="en-US" dirty="0"/>
              <a:t>one speeding ticket. </a:t>
            </a:r>
            <a:endParaRPr lang="en-US" dirty="0" smtClean="0"/>
          </a:p>
          <a:p>
            <a:pPr lvl="1"/>
            <a:r>
              <a:rPr lang="en-US" dirty="0" smtClean="0"/>
              <a:t>Therefore</a:t>
            </a:r>
            <a:r>
              <a:rPr lang="en-US" dirty="0"/>
              <a:t>, someone in </a:t>
            </a:r>
            <a:r>
              <a:rPr lang="en-US" dirty="0" smtClean="0"/>
              <a:t>this class </a:t>
            </a:r>
            <a:r>
              <a:rPr lang="en-US" dirty="0"/>
              <a:t>has gotten a speeding ticket.</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80</a:t>
            </a:fld>
            <a:endParaRPr lang="en-US" dirty="0"/>
          </a:p>
        </p:txBody>
      </p:sp>
    </p:spTree>
    <p:extLst>
      <p:ext uri="{BB962C8B-B14F-4D97-AF65-F5344CB8AC3E}">
        <p14:creationId xmlns:p14="http://schemas.microsoft.com/office/powerpoint/2010/main" val="1308002509"/>
      </p:ext>
    </p:extLst>
  </p:cSld>
  <p:clrMapOvr>
    <a:masterClrMapping/>
  </p:clrMapOvr>
  <p:transition>
    <p:split orient="vert" dir="in"/>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396" y="1052736"/>
            <a:ext cx="8077200" cy="700808"/>
          </a:xfrm>
        </p:spPr>
        <p:txBody>
          <a:bodyPr/>
          <a:lstStyle/>
          <a:p>
            <a:r>
              <a:rPr lang="en-US" dirty="0" smtClean="0"/>
              <a:t>Example</a:t>
            </a:r>
            <a:endParaRPr lang="en-US" dirty="0"/>
          </a:p>
        </p:txBody>
      </p:sp>
      <p:sp>
        <p:nvSpPr>
          <p:cNvPr id="3" name="Content Placeholder 2"/>
          <p:cNvSpPr>
            <a:spLocks noGrp="1"/>
          </p:cNvSpPr>
          <p:nvPr>
            <p:ph idx="1"/>
          </p:nvPr>
        </p:nvSpPr>
        <p:spPr>
          <a:xfrm>
            <a:off x="179512" y="1916833"/>
            <a:ext cx="8712968" cy="4941168"/>
          </a:xfrm>
        </p:spPr>
        <p:txBody>
          <a:bodyPr>
            <a:normAutofit lnSpcReduction="10000"/>
          </a:bodyPr>
          <a:lstStyle/>
          <a:p>
            <a:r>
              <a:rPr lang="en-US" dirty="0"/>
              <a:t>Identify the error or errors in this argument that </a:t>
            </a:r>
            <a:r>
              <a:rPr lang="en-US" dirty="0" smtClean="0"/>
              <a:t>supposedly shows </a:t>
            </a:r>
            <a:r>
              <a:rPr lang="en-US" dirty="0"/>
              <a:t>that if ∃</a:t>
            </a:r>
            <a:r>
              <a:rPr lang="en-US" i="1" dirty="0" err="1"/>
              <a:t>xP</a:t>
            </a:r>
            <a:r>
              <a:rPr lang="en-US" i="1" dirty="0"/>
              <a:t>(x) </a:t>
            </a:r>
            <a:r>
              <a:rPr lang="en-US" dirty="0"/>
              <a:t>∧ ∃</a:t>
            </a:r>
            <a:r>
              <a:rPr lang="en-US" i="1" dirty="0" err="1"/>
              <a:t>xQ</a:t>
            </a:r>
            <a:r>
              <a:rPr lang="en-US" i="1" dirty="0"/>
              <a:t>(x) </a:t>
            </a:r>
            <a:r>
              <a:rPr lang="en-US" dirty="0"/>
              <a:t>is true </a:t>
            </a:r>
            <a:r>
              <a:rPr lang="en-US" dirty="0" smtClean="0"/>
              <a:t>then ∃</a:t>
            </a:r>
            <a:r>
              <a:rPr lang="en-US" i="1" dirty="0"/>
              <a:t>x(P(x) </a:t>
            </a:r>
            <a:r>
              <a:rPr lang="en-US" dirty="0"/>
              <a:t>∧ </a:t>
            </a:r>
            <a:r>
              <a:rPr lang="en-US" i="1" dirty="0"/>
              <a:t>Q(x)) </a:t>
            </a:r>
            <a:r>
              <a:rPr lang="en-US" dirty="0"/>
              <a:t>is true.</a:t>
            </a:r>
          </a:p>
          <a:p>
            <a:pPr marL="400050" lvl="1" indent="0">
              <a:buNone/>
            </a:pPr>
            <a:r>
              <a:rPr lang="en-US" dirty="0"/>
              <a:t>1. ∃</a:t>
            </a:r>
            <a:r>
              <a:rPr lang="en-US" i="1" dirty="0" err="1"/>
              <a:t>xP</a:t>
            </a:r>
            <a:r>
              <a:rPr lang="en-US" i="1" dirty="0"/>
              <a:t>(x) </a:t>
            </a:r>
            <a:r>
              <a:rPr lang="en-US" dirty="0"/>
              <a:t>∨ ∃</a:t>
            </a:r>
            <a:r>
              <a:rPr lang="en-US" i="1" dirty="0" err="1"/>
              <a:t>xQ</a:t>
            </a:r>
            <a:r>
              <a:rPr lang="en-US" i="1" dirty="0"/>
              <a:t>(x) </a:t>
            </a:r>
            <a:r>
              <a:rPr lang="en-US" dirty="0"/>
              <a:t>Premise</a:t>
            </a:r>
          </a:p>
          <a:p>
            <a:pPr marL="400050" lvl="1" indent="0">
              <a:buNone/>
            </a:pPr>
            <a:r>
              <a:rPr lang="en-US" dirty="0"/>
              <a:t>2. ∃</a:t>
            </a:r>
            <a:r>
              <a:rPr lang="en-US" i="1" dirty="0" err="1"/>
              <a:t>xP</a:t>
            </a:r>
            <a:r>
              <a:rPr lang="en-US" i="1" dirty="0"/>
              <a:t>(x) </a:t>
            </a:r>
            <a:r>
              <a:rPr lang="en-US" dirty="0"/>
              <a:t>Simplification from (1)</a:t>
            </a:r>
          </a:p>
          <a:p>
            <a:pPr marL="400050" lvl="1" indent="0">
              <a:buNone/>
            </a:pPr>
            <a:r>
              <a:rPr lang="en-US" dirty="0"/>
              <a:t>3. </a:t>
            </a:r>
            <a:r>
              <a:rPr lang="en-US" i="1" dirty="0"/>
              <a:t>P(c) </a:t>
            </a:r>
            <a:r>
              <a:rPr lang="en-US" dirty="0"/>
              <a:t>Existential instantiation from (2)</a:t>
            </a:r>
          </a:p>
          <a:p>
            <a:pPr marL="400050" lvl="1" indent="0">
              <a:buNone/>
            </a:pPr>
            <a:r>
              <a:rPr lang="en-US" dirty="0"/>
              <a:t>4. ∃</a:t>
            </a:r>
            <a:r>
              <a:rPr lang="en-US" i="1" dirty="0" err="1"/>
              <a:t>xQ</a:t>
            </a:r>
            <a:r>
              <a:rPr lang="en-US" i="1" dirty="0"/>
              <a:t>(x) </a:t>
            </a:r>
            <a:r>
              <a:rPr lang="en-US" dirty="0"/>
              <a:t>Simplification from (1)</a:t>
            </a:r>
          </a:p>
          <a:p>
            <a:pPr marL="400050" lvl="1" indent="0">
              <a:buNone/>
            </a:pPr>
            <a:r>
              <a:rPr lang="en-US" dirty="0"/>
              <a:t>5. </a:t>
            </a:r>
            <a:r>
              <a:rPr lang="en-US" i="1" dirty="0"/>
              <a:t>Q(c) </a:t>
            </a:r>
            <a:r>
              <a:rPr lang="en-US" dirty="0"/>
              <a:t>Existential instantiation from (4)</a:t>
            </a:r>
          </a:p>
          <a:p>
            <a:pPr marL="400050" lvl="1" indent="0">
              <a:buNone/>
            </a:pPr>
            <a:r>
              <a:rPr lang="en-US" dirty="0"/>
              <a:t>6. </a:t>
            </a:r>
            <a:r>
              <a:rPr lang="en-US" i="1" dirty="0"/>
              <a:t>P(c) </a:t>
            </a:r>
            <a:r>
              <a:rPr lang="en-US" dirty="0"/>
              <a:t>∧ </a:t>
            </a:r>
            <a:r>
              <a:rPr lang="en-US" i="1" dirty="0"/>
              <a:t>Q(c) </a:t>
            </a:r>
            <a:r>
              <a:rPr lang="en-US" dirty="0"/>
              <a:t>Conjunction from (3) and (5)</a:t>
            </a:r>
          </a:p>
          <a:p>
            <a:pPr marL="400050" lvl="1" indent="0">
              <a:buNone/>
            </a:pPr>
            <a:r>
              <a:rPr lang="en-US" dirty="0"/>
              <a:t>7. ∃</a:t>
            </a:r>
            <a:r>
              <a:rPr lang="en-US" i="1" dirty="0"/>
              <a:t>x(P(x) </a:t>
            </a:r>
            <a:r>
              <a:rPr lang="en-US" dirty="0"/>
              <a:t>∧ </a:t>
            </a:r>
            <a:r>
              <a:rPr lang="en-US" i="1" dirty="0"/>
              <a:t>Q(x)) </a:t>
            </a:r>
            <a:r>
              <a:rPr lang="en-US" dirty="0"/>
              <a:t>Existential generalization</a:t>
            </a:r>
          </a:p>
        </p:txBody>
      </p:sp>
      <p:sp>
        <p:nvSpPr>
          <p:cNvPr id="4" name="Slide Number Placeholder 3"/>
          <p:cNvSpPr>
            <a:spLocks noGrp="1"/>
          </p:cNvSpPr>
          <p:nvPr>
            <p:ph type="sldNum" sz="quarter" idx="12"/>
          </p:nvPr>
        </p:nvSpPr>
        <p:spPr/>
        <p:txBody>
          <a:bodyPr/>
          <a:lstStyle/>
          <a:p>
            <a:pPr>
              <a:defRPr/>
            </a:pPr>
            <a:fld id="{9D9C77C7-DF4C-417F-91C4-F99804B5E8A9}" type="slidenum">
              <a:rPr lang="en-US" smtClean="0"/>
              <a:pPr>
                <a:defRPr/>
              </a:pPr>
              <a:t>81</a:t>
            </a:fld>
            <a:endParaRPr lang="en-US" dirty="0"/>
          </a:p>
        </p:txBody>
      </p:sp>
    </p:spTree>
    <p:extLst>
      <p:ext uri="{BB962C8B-B14F-4D97-AF65-F5344CB8AC3E}">
        <p14:creationId xmlns:p14="http://schemas.microsoft.com/office/powerpoint/2010/main" val="1131714563"/>
      </p:ext>
    </p:extLst>
  </p:cSld>
  <p:clrMapOvr>
    <a:masterClrMapping/>
  </p:clrMapOvr>
  <p:transition>
    <p:split orient="vert" dir="in"/>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684213" y="1078632"/>
            <a:ext cx="7772400" cy="838200"/>
          </a:xfrm>
        </p:spPr>
        <p:txBody>
          <a:bodyPr/>
          <a:lstStyle/>
          <a:p>
            <a:r>
              <a:rPr lang="en-US" dirty="0" smtClean="0"/>
              <a:t>Group Activity</a:t>
            </a:r>
            <a:br>
              <a:rPr lang="en-US" dirty="0" smtClean="0"/>
            </a:br>
            <a:r>
              <a:rPr lang="en-US" dirty="0" smtClean="0"/>
              <a:t>Question 10 pp. 75</a:t>
            </a:r>
          </a:p>
        </p:txBody>
      </p:sp>
      <p:sp>
        <p:nvSpPr>
          <p:cNvPr id="73731" name="Rectangle 3"/>
          <p:cNvSpPr>
            <a:spLocks noGrp="1" noChangeArrowheads="1"/>
          </p:cNvSpPr>
          <p:nvPr>
            <p:ph type="body" idx="1"/>
          </p:nvPr>
        </p:nvSpPr>
        <p:spPr>
          <a:xfrm>
            <a:off x="251520" y="2129408"/>
            <a:ext cx="8659688" cy="4683968"/>
          </a:xfrm>
        </p:spPr>
        <p:txBody>
          <a:bodyPr>
            <a:normAutofit fontScale="92500" lnSpcReduction="20000"/>
          </a:bodyPr>
          <a:lstStyle/>
          <a:p>
            <a:r>
              <a:rPr lang="en-US" dirty="0" smtClean="0"/>
              <a:t>For each of the following arguments, determine whether it is correct or not and explain why:</a:t>
            </a:r>
          </a:p>
          <a:p>
            <a:pPr lvl="1"/>
            <a:r>
              <a:rPr lang="en-US" dirty="0" smtClean="0"/>
              <a:t>Everyone enrolled in the University has lived in a dormitory. Mia has never lived in a dormitory. Therefore, Mia is not enrolled in the University.</a:t>
            </a:r>
          </a:p>
          <a:p>
            <a:pPr lvl="1"/>
            <a:r>
              <a:rPr lang="en-US" dirty="0" smtClean="0"/>
              <a:t>A convertible car is fun to drive. Isaac’s car is not a convertible. Therefore, Isaac’s car is not fun to drive.</a:t>
            </a:r>
          </a:p>
          <a:p>
            <a:pPr lvl="1"/>
            <a:r>
              <a:rPr lang="en-US" dirty="0" smtClean="0"/>
              <a:t>Quincy </a:t>
            </a:r>
            <a:r>
              <a:rPr lang="en-US" dirty="0"/>
              <a:t>likes all </a:t>
            </a:r>
            <a:r>
              <a:rPr lang="en-US" dirty="0" smtClean="0"/>
              <a:t>action movies</a:t>
            </a:r>
            <a:r>
              <a:rPr lang="en-US" dirty="0"/>
              <a:t>. Quincy likes </a:t>
            </a:r>
            <a:r>
              <a:rPr lang="en-US" dirty="0" smtClean="0"/>
              <a:t>the movie </a:t>
            </a:r>
            <a:r>
              <a:rPr lang="en-US" i="1" dirty="0" smtClean="0"/>
              <a:t>Eight </a:t>
            </a:r>
            <a:r>
              <a:rPr lang="en-US" i="1" dirty="0"/>
              <a:t>Men Out</a:t>
            </a:r>
            <a:r>
              <a:rPr lang="en-US" dirty="0"/>
              <a:t>. Therefore, </a:t>
            </a:r>
            <a:r>
              <a:rPr lang="en-US" i="1" dirty="0"/>
              <a:t>Eight Men Out </a:t>
            </a:r>
            <a:r>
              <a:rPr lang="en-US" dirty="0"/>
              <a:t>is an </a:t>
            </a:r>
            <a:r>
              <a:rPr lang="en-US" dirty="0" smtClean="0"/>
              <a:t>action movie.</a:t>
            </a:r>
          </a:p>
          <a:p>
            <a:pPr lvl="1"/>
            <a:r>
              <a:rPr lang="en-US" dirty="0" smtClean="0"/>
              <a:t>All </a:t>
            </a:r>
            <a:r>
              <a:rPr lang="en-US" dirty="0"/>
              <a:t>lobstermen set at least a dozen traps. Hamilton is </a:t>
            </a:r>
            <a:r>
              <a:rPr lang="en-US" dirty="0" smtClean="0"/>
              <a:t>a lobsterman</a:t>
            </a:r>
            <a:r>
              <a:rPr lang="en-US" dirty="0"/>
              <a:t>. Therefore, Hamilton sets at least a </a:t>
            </a:r>
            <a:r>
              <a:rPr lang="en-US" dirty="0" smtClean="0"/>
              <a:t>dozen traps</a:t>
            </a:r>
            <a:r>
              <a:rPr lang="en-US" dirty="0"/>
              <a:t>.</a:t>
            </a:r>
            <a:endParaRPr lang="en-US" dirty="0" smtClean="0"/>
          </a:p>
        </p:txBody>
      </p:sp>
      <p:sp>
        <p:nvSpPr>
          <p:cNvPr id="2" name="Slide Number Placeholder 1"/>
          <p:cNvSpPr>
            <a:spLocks noGrp="1"/>
          </p:cNvSpPr>
          <p:nvPr>
            <p:ph type="sldNum" sz="quarter" idx="12"/>
          </p:nvPr>
        </p:nvSpPr>
        <p:spPr/>
        <p:txBody>
          <a:bodyPr/>
          <a:lstStyle/>
          <a:p>
            <a:pPr>
              <a:defRPr/>
            </a:pPr>
            <a:fld id="{ADE943B6-0AA9-4DB7-A2D9-FE7451D9D0C4}" type="slidenum">
              <a:rPr lang="en-US"/>
              <a:pPr>
                <a:defRPr/>
              </a:pPr>
              <a:t>82</a:t>
            </a:fld>
            <a:endParaRPr lang="en-US" dirty="0"/>
          </a:p>
        </p:txBody>
      </p:sp>
    </p:spTree>
    <p:extLst>
      <p:ext uri="{BB962C8B-B14F-4D97-AF65-F5344CB8AC3E}">
        <p14:creationId xmlns:p14="http://schemas.microsoft.com/office/powerpoint/2010/main" val="2354379918"/>
      </p:ext>
    </p:extLst>
  </p:cSld>
  <p:clrMapOvr>
    <a:masterClrMapping/>
  </p:clrMapOvr>
  <p:transition>
    <p:split orient="vert" dir="in"/>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le 1"/>
          <p:cNvSpPr>
            <a:spLocks noGrp="1"/>
          </p:cNvSpPr>
          <p:nvPr>
            <p:ph type="title"/>
          </p:nvPr>
        </p:nvSpPr>
        <p:spPr>
          <a:xfrm>
            <a:off x="473075" y="857250"/>
            <a:ext cx="8077200" cy="641350"/>
          </a:xfrm>
        </p:spPr>
        <p:txBody>
          <a:bodyPr/>
          <a:lstStyle/>
          <a:p>
            <a:r>
              <a:rPr lang="en-US" dirty="0" smtClean="0"/>
              <a:t>Section 1.8: Introduction to Proofs</a:t>
            </a:r>
          </a:p>
        </p:txBody>
      </p:sp>
      <p:sp>
        <p:nvSpPr>
          <p:cNvPr id="3" name="Content Placeholder 2"/>
          <p:cNvSpPr>
            <a:spLocks noGrp="1"/>
          </p:cNvSpPr>
          <p:nvPr>
            <p:ph idx="1"/>
          </p:nvPr>
        </p:nvSpPr>
        <p:spPr>
          <a:xfrm>
            <a:off x="495300" y="1571625"/>
            <a:ext cx="8064500" cy="5000625"/>
          </a:xfrm>
        </p:spPr>
        <p:txBody>
          <a:bodyPr>
            <a:normAutofit lnSpcReduction="10000"/>
          </a:bodyPr>
          <a:lstStyle/>
          <a:p>
            <a:pPr>
              <a:defRPr/>
            </a:pPr>
            <a:r>
              <a:rPr lang="en-US" dirty="0" smtClean="0"/>
              <a:t>The methods of proof discussed in this section are important not only because they are used to prove mathematical theorems, but also for their many applications to computer science.</a:t>
            </a:r>
          </a:p>
          <a:p>
            <a:pPr lvl="1">
              <a:defRPr/>
            </a:pPr>
            <a:r>
              <a:rPr lang="en-US" dirty="0" smtClean="0"/>
              <a:t>Verifying that computer programs are correct</a:t>
            </a:r>
          </a:p>
          <a:p>
            <a:pPr lvl="1">
              <a:defRPr/>
            </a:pPr>
            <a:r>
              <a:rPr lang="en-US" dirty="0" smtClean="0"/>
              <a:t>Establishing that operating systems are secure </a:t>
            </a:r>
          </a:p>
          <a:p>
            <a:pPr lvl="1">
              <a:defRPr/>
            </a:pPr>
            <a:r>
              <a:rPr lang="en-US" dirty="0" smtClean="0"/>
              <a:t>Making inferences in artificial intelligence</a:t>
            </a:r>
          </a:p>
          <a:p>
            <a:pPr lvl="1">
              <a:defRPr/>
            </a:pPr>
            <a:r>
              <a:rPr lang="en-US" dirty="0" smtClean="0"/>
              <a:t>Showing that system specifications are consistent</a:t>
            </a:r>
          </a:p>
          <a:p>
            <a:pPr lvl="1">
              <a:defRPr/>
            </a:pPr>
            <a:r>
              <a:rPr lang="en-US" dirty="0" smtClean="0"/>
              <a:t>…etc.</a:t>
            </a:r>
            <a:endParaRPr lang="en-US" dirty="0"/>
          </a:p>
        </p:txBody>
      </p:sp>
      <p:sp>
        <p:nvSpPr>
          <p:cNvPr id="2" name="Slide Number Placeholder 1"/>
          <p:cNvSpPr>
            <a:spLocks noGrp="1"/>
          </p:cNvSpPr>
          <p:nvPr>
            <p:ph type="sldNum" sz="quarter" idx="12"/>
          </p:nvPr>
        </p:nvSpPr>
        <p:spPr/>
        <p:txBody>
          <a:bodyPr/>
          <a:lstStyle/>
          <a:p>
            <a:pPr>
              <a:defRPr/>
            </a:pPr>
            <a:fld id="{13AF9C82-6098-4F56-9C55-EB675320D468}" type="slidenum">
              <a:rPr lang="en-US"/>
              <a:pPr>
                <a:defRPr/>
              </a:pPr>
              <a:t>83</a:t>
            </a:fld>
            <a:endParaRPr lang="en-US" dirty="0"/>
          </a:p>
        </p:txBody>
      </p:sp>
    </p:spTree>
    <p:extLst>
      <p:ext uri="{BB962C8B-B14F-4D97-AF65-F5344CB8AC3E}">
        <p14:creationId xmlns:p14="http://schemas.microsoft.com/office/powerpoint/2010/main" val="3430111958"/>
      </p:ext>
    </p:extLst>
  </p:cSld>
  <p:clrMapOvr>
    <a:masterClrMapping/>
  </p:clrMapOvr>
  <p:transition>
    <p:split orient="vert" dir="in"/>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684213" y="836613"/>
            <a:ext cx="7772400" cy="685800"/>
          </a:xfrm>
        </p:spPr>
        <p:txBody>
          <a:bodyPr/>
          <a:lstStyle/>
          <a:p>
            <a:r>
              <a:rPr lang="en-US" sz="4000" smtClean="0"/>
              <a:t>Terminology</a:t>
            </a:r>
          </a:p>
        </p:txBody>
      </p:sp>
      <p:sp>
        <p:nvSpPr>
          <p:cNvPr id="26627" name="Rectangle 3"/>
          <p:cNvSpPr>
            <a:spLocks noGrp="1" noChangeArrowheads="1"/>
          </p:cNvSpPr>
          <p:nvPr>
            <p:ph type="body" idx="1"/>
          </p:nvPr>
        </p:nvSpPr>
        <p:spPr>
          <a:xfrm>
            <a:off x="179388" y="1844675"/>
            <a:ext cx="8763000" cy="4475163"/>
          </a:xfrm>
        </p:spPr>
        <p:txBody>
          <a:bodyPr>
            <a:normAutofit fontScale="92500" lnSpcReduction="20000"/>
          </a:bodyPr>
          <a:lstStyle/>
          <a:p>
            <a:pPr marL="457200" indent="-457200">
              <a:defRPr/>
            </a:pPr>
            <a:r>
              <a:rPr lang="en-US" dirty="0" smtClean="0"/>
              <a:t>Theorem= A statement that can be shown to be true.</a:t>
            </a:r>
          </a:p>
          <a:p>
            <a:pPr marL="857250" lvl="1" indent="-457200">
              <a:defRPr/>
            </a:pPr>
            <a:r>
              <a:rPr lang="en-US" dirty="0" smtClean="0"/>
              <a:t>Less important theorems are called propositions.</a:t>
            </a:r>
          </a:p>
          <a:p>
            <a:pPr marL="857250" lvl="1" indent="-457200">
              <a:defRPr/>
            </a:pPr>
            <a:r>
              <a:rPr lang="en-US" dirty="0" smtClean="0"/>
              <a:t>Demonstrated to be true through a proof.</a:t>
            </a:r>
          </a:p>
          <a:p>
            <a:pPr marL="457200" indent="-457200">
              <a:defRPr/>
            </a:pPr>
            <a:r>
              <a:rPr lang="en-US" dirty="0" smtClean="0"/>
              <a:t>Proof = A sequence of statements that forms an argument.</a:t>
            </a:r>
          </a:p>
          <a:p>
            <a:pPr marL="857250" lvl="1" indent="-457200">
              <a:defRPr/>
            </a:pPr>
            <a:r>
              <a:rPr lang="en-US" dirty="0" smtClean="0"/>
              <a:t>Some of these statements can be axioms or </a:t>
            </a:r>
            <a:r>
              <a:rPr lang="en-US" dirty="0" err="1" smtClean="0"/>
              <a:t>posulates</a:t>
            </a:r>
            <a:r>
              <a:rPr lang="en-US" dirty="0" smtClean="0"/>
              <a:t>.</a:t>
            </a:r>
          </a:p>
          <a:p>
            <a:pPr marL="457200" indent="-457200">
              <a:defRPr/>
            </a:pPr>
            <a:r>
              <a:rPr lang="en-US" dirty="0" smtClean="0"/>
              <a:t>Axioms = </a:t>
            </a:r>
          </a:p>
          <a:p>
            <a:pPr marL="857250" lvl="1" indent="-457200">
              <a:defRPr/>
            </a:pPr>
            <a:r>
              <a:rPr lang="en-US" dirty="0" smtClean="0"/>
              <a:t>Underlying assumptions about mathematical structures</a:t>
            </a:r>
          </a:p>
          <a:p>
            <a:pPr marL="857250" lvl="1" indent="-457200">
              <a:defRPr/>
            </a:pPr>
            <a:r>
              <a:rPr lang="en-US" dirty="0" smtClean="0"/>
              <a:t>Hypotheses of the theorem to be proved</a:t>
            </a:r>
          </a:p>
          <a:p>
            <a:pPr marL="857250" lvl="1" indent="-457200">
              <a:defRPr/>
            </a:pPr>
            <a:r>
              <a:rPr lang="en-US" dirty="0" smtClean="0"/>
              <a:t>Previously proved theorems</a:t>
            </a:r>
          </a:p>
        </p:txBody>
      </p:sp>
      <p:sp>
        <p:nvSpPr>
          <p:cNvPr id="2" name="Slide Number Placeholder 1"/>
          <p:cNvSpPr>
            <a:spLocks noGrp="1"/>
          </p:cNvSpPr>
          <p:nvPr>
            <p:ph type="sldNum" sz="quarter" idx="12"/>
          </p:nvPr>
        </p:nvSpPr>
        <p:spPr/>
        <p:txBody>
          <a:bodyPr/>
          <a:lstStyle/>
          <a:p>
            <a:pPr>
              <a:defRPr/>
            </a:pPr>
            <a:fld id="{67C7C797-C7CC-4185-A288-7D1FA9197949}" type="slidenum">
              <a:rPr lang="en-US"/>
              <a:pPr>
                <a:defRPr/>
              </a:pPr>
              <a:t>84</a:t>
            </a:fld>
            <a:endParaRPr lang="en-US" dirty="0"/>
          </a:p>
        </p:txBody>
      </p:sp>
    </p:spTree>
    <p:extLst>
      <p:ext uri="{BB962C8B-B14F-4D97-AF65-F5344CB8AC3E}">
        <p14:creationId xmlns:p14="http://schemas.microsoft.com/office/powerpoint/2010/main" val="1544747097"/>
      </p:ext>
    </p:extLst>
  </p:cSld>
  <p:clrMapOvr>
    <a:masterClrMapping/>
  </p:clrMapOvr>
  <p:transition>
    <p:split orient="vert" dir="in"/>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a:xfrm>
            <a:off x="685800" y="942975"/>
            <a:ext cx="7772400" cy="685800"/>
          </a:xfrm>
        </p:spPr>
        <p:txBody>
          <a:bodyPr/>
          <a:lstStyle/>
          <a:p>
            <a:r>
              <a:rPr lang="en-US" sz="4000" smtClean="0"/>
              <a:t>Definitions</a:t>
            </a:r>
          </a:p>
        </p:txBody>
      </p:sp>
      <p:sp>
        <p:nvSpPr>
          <p:cNvPr id="14339" name="Rectangle 3"/>
          <p:cNvSpPr>
            <a:spLocks noGrp="1" noChangeArrowheads="1"/>
          </p:cNvSpPr>
          <p:nvPr>
            <p:ph type="body" idx="1"/>
          </p:nvPr>
        </p:nvSpPr>
        <p:spPr>
          <a:xfrm>
            <a:off x="34925" y="1863725"/>
            <a:ext cx="8991600" cy="4589463"/>
          </a:xfrm>
        </p:spPr>
        <p:txBody>
          <a:bodyPr>
            <a:normAutofit lnSpcReduction="10000"/>
          </a:bodyPr>
          <a:lstStyle/>
          <a:p>
            <a:pPr marL="457200" indent="-457200">
              <a:lnSpc>
                <a:spcPct val="80000"/>
              </a:lnSpc>
              <a:defRPr/>
            </a:pPr>
            <a:r>
              <a:rPr lang="en-US" dirty="0" smtClean="0"/>
              <a:t>Rules of Inference	= Means used to draw 					   conclusions from other 					   assertions, which tie together 				   the steps of a proof.</a:t>
            </a:r>
          </a:p>
          <a:p>
            <a:pPr marL="457200" indent="-457200">
              <a:lnSpc>
                <a:spcPct val="80000"/>
              </a:lnSpc>
              <a:defRPr/>
            </a:pPr>
            <a:r>
              <a:rPr lang="en-US" dirty="0" smtClean="0"/>
              <a:t>Lemma 		= A simple theorem used in the 				   proof of other theorems.</a:t>
            </a:r>
          </a:p>
          <a:p>
            <a:pPr marL="457200" indent="-457200">
              <a:lnSpc>
                <a:spcPct val="80000"/>
              </a:lnSpc>
              <a:defRPr/>
            </a:pPr>
            <a:r>
              <a:rPr lang="en-US" dirty="0" smtClean="0"/>
              <a:t>Corollary 	= A proposition that can be 					   established directly from a 				   theorem.</a:t>
            </a:r>
          </a:p>
          <a:p>
            <a:pPr marL="457200" indent="-457200">
              <a:lnSpc>
                <a:spcPct val="80000"/>
              </a:lnSpc>
              <a:defRPr/>
            </a:pPr>
            <a:r>
              <a:rPr lang="en-US" dirty="0" smtClean="0"/>
              <a:t>Conjecture 	=  A statement whose truth value is 			    unknown, but “thought” to be 				    true.</a:t>
            </a:r>
          </a:p>
        </p:txBody>
      </p:sp>
      <p:sp>
        <p:nvSpPr>
          <p:cNvPr id="2" name="Slide Number Placeholder 1"/>
          <p:cNvSpPr>
            <a:spLocks noGrp="1"/>
          </p:cNvSpPr>
          <p:nvPr>
            <p:ph type="sldNum" sz="quarter" idx="12"/>
          </p:nvPr>
        </p:nvSpPr>
        <p:spPr/>
        <p:txBody>
          <a:bodyPr/>
          <a:lstStyle/>
          <a:p>
            <a:pPr>
              <a:defRPr/>
            </a:pPr>
            <a:fld id="{0E0A30BC-D2A7-4977-AA22-52615A2F5FCA}" type="slidenum">
              <a:rPr lang="en-US"/>
              <a:pPr>
                <a:defRPr/>
              </a:pPr>
              <a:t>85</a:t>
            </a:fld>
            <a:endParaRPr lang="en-US" dirty="0"/>
          </a:p>
        </p:txBody>
      </p:sp>
    </p:spTree>
    <p:extLst>
      <p:ext uri="{BB962C8B-B14F-4D97-AF65-F5344CB8AC3E}">
        <p14:creationId xmlns:p14="http://schemas.microsoft.com/office/powerpoint/2010/main" val="2095801946"/>
      </p:ext>
    </p:extLst>
  </p:cSld>
  <p:clrMapOvr>
    <a:masterClrMapping/>
  </p:clrMapOvr>
  <p:transition>
    <p:split orient="vert" dir="in"/>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itle 1"/>
          <p:cNvSpPr>
            <a:spLocks noGrp="1"/>
          </p:cNvSpPr>
          <p:nvPr>
            <p:ph type="title"/>
          </p:nvPr>
        </p:nvSpPr>
        <p:spPr>
          <a:xfrm>
            <a:off x="473075" y="857250"/>
            <a:ext cx="8077200" cy="641350"/>
          </a:xfrm>
        </p:spPr>
        <p:txBody>
          <a:bodyPr/>
          <a:lstStyle/>
          <a:p>
            <a:r>
              <a:rPr lang="en-US" smtClean="0"/>
              <a:t>How Theorems are Stated</a:t>
            </a:r>
          </a:p>
        </p:txBody>
      </p:sp>
      <p:sp>
        <p:nvSpPr>
          <p:cNvPr id="3" name="Content Placeholder 2"/>
          <p:cNvSpPr>
            <a:spLocks noGrp="1"/>
          </p:cNvSpPr>
          <p:nvPr>
            <p:ph idx="1"/>
          </p:nvPr>
        </p:nvSpPr>
        <p:spPr>
          <a:xfrm>
            <a:off x="495300" y="1571625"/>
            <a:ext cx="8064500" cy="5000625"/>
          </a:xfrm>
        </p:spPr>
        <p:txBody>
          <a:bodyPr>
            <a:normAutofit fontScale="70000" lnSpcReduction="20000"/>
          </a:bodyPr>
          <a:lstStyle/>
          <a:p>
            <a:pPr>
              <a:defRPr/>
            </a:pPr>
            <a:r>
              <a:rPr lang="en-US" dirty="0" smtClean="0"/>
              <a:t>Many theorems assert that a property holds for all elements in a domain. </a:t>
            </a:r>
          </a:p>
          <a:p>
            <a:pPr>
              <a:defRPr/>
            </a:pPr>
            <a:r>
              <a:rPr lang="en-US" dirty="0" smtClean="0"/>
              <a:t>Although the precise statement of such theorems needs to include a universal quantifier, the standard convention in mathematics is to omit it. </a:t>
            </a:r>
          </a:p>
          <a:p>
            <a:pPr lvl="1">
              <a:defRPr/>
            </a:pPr>
            <a:r>
              <a:rPr lang="en-US" dirty="0" smtClean="0"/>
              <a:t>For example, the statement "If x &gt; y, where x and y are positive real numbers, then x</a:t>
            </a:r>
            <a:r>
              <a:rPr lang="en-US" baseline="30000" dirty="0" smtClean="0"/>
              <a:t>2</a:t>
            </a:r>
            <a:r>
              <a:rPr lang="en-US" dirty="0" smtClean="0"/>
              <a:t> &gt; y</a:t>
            </a:r>
            <a:r>
              <a:rPr lang="en-US" sz="2900" baseline="30000" dirty="0" smtClean="0"/>
              <a:t>2</a:t>
            </a:r>
            <a:r>
              <a:rPr lang="en-US" dirty="0" smtClean="0"/>
              <a:t>."</a:t>
            </a:r>
          </a:p>
          <a:p>
            <a:pPr lvl="1">
              <a:buFontTx/>
              <a:buNone/>
              <a:defRPr/>
            </a:pPr>
            <a:r>
              <a:rPr lang="en-US" dirty="0" smtClean="0"/>
              <a:t>	really means</a:t>
            </a:r>
          </a:p>
          <a:p>
            <a:pPr lvl="1">
              <a:buFontTx/>
              <a:buNone/>
              <a:defRPr/>
            </a:pPr>
            <a:r>
              <a:rPr lang="en-US" dirty="0" smtClean="0"/>
              <a:t>	"For all positive real numbers x and y, if x &gt; y, then x</a:t>
            </a:r>
            <a:r>
              <a:rPr lang="en-US" baseline="30000" dirty="0" smtClean="0"/>
              <a:t>2</a:t>
            </a:r>
            <a:r>
              <a:rPr lang="en-US" dirty="0" smtClean="0"/>
              <a:t> &gt; y</a:t>
            </a:r>
            <a:r>
              <a:rPr lang="en-US" baseline="30000" dirty="0" smtClean="0"/>
              <a:t>2</a:t>
            </a:r>
            <a:r>
              <a:rPr lang="en-US" dirty="0" smtClean="0"/>
              <a:t>."</a:t>
            </a:r>
          </a:p>
          <a:p>
            <a:pPr>
              <a:defRPr/>
            </a:pPr>
            <a:r>
              <a:rPr lang="en-US" dirty="0" smtClean="0"/>
              <a:t>The law of universal instantiation is often used without explicit mention. </a:t>
            </a:r>
          </a:p>
          <a:p>
            <a:pPr>
              <a:defRPr/>
            </a:pPr>
            <a:r>
              <a:rPr lang="en-US" dirty="0" smtClean="0"/>
              <a:t>Proof Steps:</a:t>
            </a:r>
          </a:p>
          <a:p>
            <a:pPr lvl="1">
              <a:defRPr/>
            </a:pPr>
            <a:r>
              <a:rPr lang="en-US" dirty="0" smtClean="0"/>
              <a:t>Select a general (arbitrary) element of the domain. </a:t>
            </a:r>
          </a:p>
          <a:p>
            <a:pPr lvl="1">
              <a:defRPr/>
            </a:pPr>
            <a:r>
              <a:rPr lang="en-US" dirty="0" smtClean="0"/>
              <a:t>Show that this element has the property in question (using rules of inference!)</a:t>
            </a:r>
          </a:p>
          <a:p>
            <a:pPr lvl="1">
              <a:defRPr/>
            </a:pPr>
            <a:r>
              <a:rPr lang="en-US" dirty="0" smtClean="0"/>
              <a:t>Finally, universal generalization implies that the theorem holds for all members of the domain.</a:t>
            </a:r>
            <a:endParaRPr lang="en-US" dirty="0"/>
          </a:p>
        </p:txBody>
      </p:sp>
      <p:sp>
        <p:nvSpPr>
          <p:cNvPr id="2" name="Slide Number Placeholder 1"/>
          <p:cNvSpPr>
            <a:spLocks noGrp="1"/>
          </p:cNvSpPr>
          <p:nvPr>
            <p:ph type="sldNum" sz="quarter" idx="12"/>
          </p:nvPr>
        </p:nvSpPr>
        <p:spPr/>
        <p:txBody>
          <a:bodyPr/>
          <a:lstStyle/>
          <a:p>
            <a:pPr>
              <a:defRPr/>
            </a:pPr>
            <a:fld id="{8C953F00-1912-452A-844E-1E14140DCDEE}" type="slidenum">
              <a:rPr lang="en-US"/>
              <a:pPr>
                <a:defRPr/>
              </a:pPr>
              <a:t>86</a:t>
            </a:fld>
            <a:endParaRPr lang="en-US" dirty="0"/>
          </a:p>
        </p:txBody>
      </p:sp>
    </p:spTree>
    <p:extLst>
      <p:ext uri="{BB962C8B-B14F-4D97-AF65-F5344CB8AC3E}">
        <p14:creationId xmlns:p14="http://schemas.microsoft.com/office/powerpoint/2010/main" val="307447207"/>
      </p:ext>
    </p:extLst>
  </p:cSld>
  <p:clrMapOvr>
    <a:masterClrMapping/>
  </p:clrMapOvr>
  <p:transition>
    <p:split orient="vert" dir="in"/>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685800" y="795338"/>
            <a:ext cx="7772400" cy="762000"/>
          </a:xfrm>
        </p:spPr>
        <p:txBody>
          <a:bodyPr/>
          <a:lstStyle/>
          <a:p>
            <a:r>
              <a:rPr lang="en-US" smtClean="0"/>
              <a:t>Methods of Proving Theorems</a:t>
            </a:r>
          </a:p>
        </p:txBody>
      </p:sp>
      <p:sp>
        <p:nvSpPr>
          <p:cNvPr id="15363" name="Rectangle 3"/>
          <p:cNvSpPr>
            <a:spLocks noGrp="1" noChangeArrowheads="1"/>
          </p:cNvSpPr>
          <p:nvPr>
            <p:ph type="body" idx="1"/>
          </p:nvPr>
        </p:nvSpPr>
        <p:spPr>
          <a:xfrm>
            <a:off x="304800" y="1571625"/>
            <a:ext cx="8610600" cy="5170488"/>
          </a:xfrm>
        </p:spPr>
        <p:txBody>
          <a:bodyPr>
            <a:normAutofit lnSpcReduction="10000"/>
          </a:bodyPr>
          <a:lstStyle/>
          <a:p>
            <a:pPr marL="457200" indent="-457200">
              <a:defRPr/>
            </a:pPr>
            <a:r>
              <a:rPr lang="en-US" sz="2800" dirty="0" smtClean="0"/>
              <a:t>Direct Proof (Modus Ponens)</a:t>
            </a:r>
            <a:endParaRPr lang="en-US" sz="2400" dirty="0" smtClean="0"/>
          </a:p>
          <a:p>
            <a:pPr marL="1028700" lvl="1" indent="-457200">
              <a:defRPr/>
            </a:pPr>
            <a:r>
              <a:rPr lang="en-US" sz="2400" dirty="0" smtClean="0"/>
              <a:t>Assume that p is true and use axioms, definitions, and previously proven theorems, together with rules of inference, to show that q must also be true.</a:t>
            </a:r>
          </a:p>
          <a:p>
            <a:pPr marL="457200" indent="-457200">
              <a:defRPr/>
            </a:pPr>
            <a:r>
              <a:rPr lang="en-US" sz="2800" dirty="0" smtClean="0"/>
              <a:t>Indirect Proof (</a:t>
            </a:r>
            <a:r>
              <a:rPr lang="en-US" sz="2400" dirty="0" smtClean="0"/>
              <a:t>Modus </a:t>
            </a:r>
            <a:r>
              <a:rPr lang="en-US" sz="2400" dirty="0" err="1" smtClean="0"/>
              <a:t>tollens</a:t>
            </a:r>
            <a:r>
              <a:rPr lang="en-US" sz="2400" dirty="0" smtClean="0"/>
              <a:t> or Proof by  Contraposition)</a:t>
            </a:r>
          </a:p>
          <a:p>
            <a:pPr marL="457200" indent="-457200">
              <a:defRPr/>
            </a:pPr>
            <a:r>
              <a:rPr lang="en-US" sz="2800" dirty="0" smtClean="0"/>
              <a:t>Vacuous Proof</a:t>
            </a:r>
          </a:p>
          <a:p>
            <a:pPr marL="1028700" lvl="1" indent="-457200">
              <a:defRPr/>
            </a:pPr>
            <a:r>
              <a:rPr lang="en-US" sz="2400" dirty="0" smtClean="0"/>
              <a:t>If p is false in the implication p </a:t>
            </a:r>
            <a:r>
              <a:rPr lang="en-US" sz="2400" dirty="0" smtClean="0">
                <a:sym typeface="Wingdings" pitchFamily="2" charset="2"/>
              </a:rPr>
              <a:t> q, then the implication is true</a:t>
            </a:r>
          </a:p>
          <a:p>
            <a:pPr marL="457200" indent="-457200">
              <a:defRPr/>
            </a:pPr>
            <a:r>
              <a:rPr lang="en-US" sz="2800" dirty="0" smtClean="0"/>
              <a:t>Trivial Proof</a:t>
            </a:r>
          </a:p>
          <a:p>
            <a:pPr marL="1028700" lvl="1" indent="-457200">
              <a:defRPr/>
            </a:pPr>
            <a:r>
              <a:rPr lang="en-US" sz="2400" dirty="0" smtClean="0"/>
              <a:t>If the conclusion q is true, p </a:t>
            </a:r>
            <a:r>
              <a:rPr lang="en-US" sz="2400" dirty="0" smtClean="0">
                <a:sym typeface="Wingdings" pitchFamily="2" charset="2"/>
              </a:rPr>
              <a:t> q is trivially true</a:t>
            </a:r>
          </a:p>
          <a:p>
            <a:pPr marL="457200" indent="-457200">
              <a:defRPr/>
            </a:pPr>
            <a:r>
              <a:rPr lang="en-US" sz="2800" dirty="0" smtClean="0">
                <a:sym typeface="Wingdings" pitchFamily="2" charset="2"/>
              </a:rPr>
              <a:t>Proof By Contradiction</a:t>
            </a:r>
          </a:p>
          <a:p>
            <a:pPr marL="1028700" lvl="1" indent="-457200">
              <a:defRPr/>
            </a:pPr>
            <a:r>
              <a:rPr lang="en-US" sz="2400" dirty="0" smtClean="0">
                <a:sym typeface="Wingdings" pitchFamily="2" charset="2"/>
              </a:rPr>
              <a:t>If a contradiction q can be found such that </a:t>
            </a:r>
            <a:r>
              <a:rPr lang="en-US" sz="2400" dirty="0" smtClean="0">
                <a:sym typeface="Symbol" pitchFamily="18" charset="2"/>
              </a:rPr>
              <a:t></a:t>
            </a:r>
            <a:r>
              <a:rPr lang="en-US" sz="2400" dirty="0" smtClean="0"/>
              <a:t>p </a:t>
            </a:r>
            <a:r>
              <a:rPr lang="en-US" sz="2400" dirty="0" smtClean="0">
                <a:sym typeface="Wingdings" pitchFamily="2" charset="2"/>
              </a:rPr>
              <a:t> q is true</a:t>
            </a:r>
          </a:p>
        </p:txBody>
      </p:sp>
      <p:sp>
        <p:nvSpPr>
          <p:cNvPr id="2" name="Slide Number Placeholder 1"/>
          <p:cNvSpPr>
            <a:spLocks noGrp="1"/>
          </p:cNvSpPr>
          <p:nvPr>
            <p:ph type="sldNum" sz="quarter" idx="12"/>
          </p:nvPr>
        </p:nvSpPr>
        <p:spPr/>
        <p:txBody>
          <a:bodyPr/>
          <a:lstStyle/>
          <a:p>
            <a:pPr>
              <a:defRPr/>
            </a:pPr>
            <a:fld id="{1A506815-9B9D-4CAA-8806-7369C9BF3EBF}" type="slidenum">
              <a:rPr lang="en-US"/>
              <a:pPr>
                <a:defRPr/>
              </a:pPr>
              <a:t>87</a:t>
            </a:fld>
            <a:endParaRPr lang="en-US" dirty="0"/>
          </a:p>
        </p:txBody>
      </p:sp>
    </p:spTree>
    <p:extLst>
      <p:ext uri="{BB962C8B-B14F-4D97-AF65-F5344CB8AC3E}">
        <p14:creationId xmlns:p14="http://schemas.microsoft.com/office/powerpoint/2010/main" val="215025383"/>
      </p:ext>
    </p:extLst>
  </p:cSld>
  <p:clrMapOvr>
    <a:masterClrMapping/>
  </p:clrMapOvr>
  <p:transition>
    <p:split orient="vert" dir="in"/>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itle 1"/>
          <p:cNvSpPr>
            <a:spLocks noGrp="1"/>
          </p:cNvSpPr>
          <p:nvPr>
            <p:ph type="title"/>
          </p:nvPr>
        </p:nvSpPr>
        <p:spPr>
          <a:xfrm>
            <a:off x="473075" y="857250"/>
            <a:ext cx="8077200" cy="641350"/>
          </a:xfrm>
        </p:spPr>
        <p:txBody>
          <a:bodyPr/>
          <a:lstStyle/>
          <a:p>
            <a:r>
              <a:rPr lang="en-US" smtClean="0"/>
              <a:t>Methods of Proving Theorems</a:t>
            </a:r>
          </a:p>
        </p:txBody>
      </p:sp>
      <p:sp>
        <p:nvSpPr>
          <p:cNvPr id="79875" name="Content Placeholder 2"/>
          <p:cNvSpPr>
            <a:spLocks noGrp="1"/>
          </p:cNvSpPr>
          <p:nvPr>
            <p:ph idx="1"/>
          </p:nvPr>
        </p:nvSpPr>
        <p:spPr>
          <a:xfrm>
            <a:off x="495300" y="1571625"/>
            <a:ext cx="8064500" cy="5000625"/>
          </a:xfrm>
        </p:spPr>
        <p:txBody>
          <a:bodyPr/>
          <a:lstStyle/>
          <a:p>
            <a:r>
              <a:rPr lang="en-US" smtClean="0"/>
              <a:t>PROOFS OF EQUIVALENCE </a:t>
            </a:r>
          </a:p>
          <a:p>
            <a:pPr lvl="1"/>
            <a:r>
              <a:rPr lang="en-US" smtClean="0"/>
              <a:t>To prove a theorem that is a biconditional statement, that is, a statement of the form p </a:t>
            </a:r>
            <a:r>
              <a:rPr lang="en-US" smtClean="0">
                <a:sym typeface="Symbol" pitchFamily="18" charset="2"/>
              </a:rPr>
              <a:t> </a:t>
            </a:r>
            <a:r>
              <a:rPr lang="en-US" smtClean="0"/>
              <a:t>q, we show that p </a:t>
            </a:r>
            <a:r>
              <a:rPr lang="en-US" smtClean="0">
                <a:sym typeface="Wingdings" pitchFamily="2" charset="2"/>
              </a:rPr>
              <a:t></a:t>
            </a:r>
            <a:r>
              <a:rPr lang="en-US" smtClean="0"/>
              <a:t> q and q </a:t>
            </a:r>
            <a:r>
              <a:rPr lang="en-US" smtClean="0">
                <a:sym typeface="Wingdings" pitchFamily="2" charset="2"/>
              </a:rPr>
              <a:t></a:t>
            </a:r>
            <a:r>
              <a:rPr lang="en-US" smtClean="0"/>
              <a:t> p are both true. The validity of this approach is based on the tautology (p </a:t>
            </a:r>
            <a:r>
              <a:rPr lang="en-US" smtClean="0">
                <a:sym typeface="Symbol" pitchFamily="18" charset="2"/>
              </a:rPr>
              <a:t> </a:t>
            </a:r>
            <a:r>
              <a:rPr lang="en-US" smtClean="0"/>
              <a:t>q) </a:t>
            </a:r>
            <a:r>
              <a:rPr lang="en-US" smtClean="0">
                <a:sym typeface="Symbol" pitchFamily="18" charset="2"/>
              </a:rPr>
              <a:t> [(</a:t>
            </a:r>
            <a:r>
              <a:rPr lang="en-US" smtClean="0"/>
              <a:t>p </a:t>
            </a:r>
            <a:r>
              <a:rPr lang="en-US" smtClean="0">
                <a:sym typeface="Wingdings" pitchFamily="2" charset="2"/>
              </a:rPr>
              <a:t></a:t>
            </a:r>
            <a:r>
              <a:rPr lang="en-US" smtClean="0"/>
              <a:t> q) </a:t>
            </a:r>
            <a:r>
              <a:rPr lang="en-US" smtClean="0">
                <a:sym typeface="Symbol" pitchFamily="18" charset="2"/>
              </a:rPr>
              <a:t> (</a:t>
            </a:r>
            <a:r>
              <a:rPr lang="en-US" smtClean="0"/>
              <a:t>q </a:t>
            </a:r>
            <a:r>
              <a:rPr lang="en-US" smtClean="0">
                <a:sym typeface="Wingdings" pitchFamily="2" charset="2"/>
              </a:rPr>
              <a:t></a:t>
            </a:r>
            <a:r>
              <a:rPr lang="en-US" smtClean="0"/>
              <a:t> p)] </a:t>
            </a:r>
          </a:p>
        </p:txBody>
      </p:sp>
      <p:sp>
        <p:nvSpPr>
          <p:cNvPr id="2" name="Slide Number Placeholder 1"/>
          <p:cNvSpPr>
            <a:spLocks noGrp="1"/>
          </p:cNvSpPr>
          <p:nvPr>
            <p:ph type="sldNum" sz="quarter" idx="12"/>
          </p:nvPr>
        </p:nvSpPr>
        <p:spPr/>
        <p:txBody>
          <a:bodyPr/>
          <a:lstStyle/>
          <a:p>
            <a:pPr>
              <a:defRPr/>
            </a:pPr>
            <a:fld id="{211CD2F2-B763-4B2B-BE21-B5DF40B24F4B}" type="slidenum">
              <a:rPr lang="en-US"/>
              <a:pPr>
                <a:defRPr/>
              </a:pPr>
              <a:t>88</a:t>
            </a:fld>
            <a:endParaRPr lang="en-US" dirty="0"/>
          </a:p>
        </p:txBody>
      </p:sp>
    </p:spTree>
    <p:extLst>
      <p:ext uri="{BB962C8B-B14F-4D97-AF65-F5344CB8AC3E}">
        <p14:creationId xmlns:p14="http://schemas.microsoft.com/office/powerpoint/2010/main" val="868057834"/>
      </p:ext>
    </p:extLst>
  </p:cSld>
  <p:clrMapOvr>
    <a:masterClrMapping/>
  </p:clrMapOvr>
  <p:transition>
    <p:split orient="vert" dir="in"/>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a:xfrm>
            <a:off x="473075" y="857250"/>
            <a:ext cx="8077200" cy="641350"/>
          </a:xfrm>
        </p:spPr>
        <p:txBody>
          <a:bodyPr/>
          <a:lstStyle/>
          <a:p>
            <a:r>
              <a:rPr lang="en-US" smtClean="0"/>
              <a:t>Proof Strategy</a:t>
            </a:r>
          </a:p>
        </p:txBody>
      </p:sp>
      <p:sp>
        <p:nvSpPr>
          <p:cNvPr id="80899" name="Rectangle 3"/>
          <p:cNvSpPr>
            <a:spLocks noGrp="1" noChangeArrowheads="1"/>
          </p:cNvSpPr>
          <p:nvPr>
            <p:ph type="body" idx="1"/>
          </p:nvPr>
        </p:nvSpPr>
        <p:spPr>
          <a:xfrm>
            <a:off x="495300" y="1571625"/>
            <a:ext cx="8064500" cy="5000625"/>
          </a:xfrm>
        </p:spPr>
        <p:txBody>
          <a:bodyPr/>
          <a:lstStyle/>
          <a:p>
            <a:pPr marL="609600" indent="-609600">
              <a:buFontTx/>
              <a:buAutoNum type="arabicPeriod"/>
            </a:pPr>
            <a:r>
              <a:rPr lang="en-US" smtClean="0"/>
              <a:t>Check whether a direct proof seems promising</a:t>
            </a:r>
          </a:p>
          <a:p>
            <a:pPr marL="990600" lvl="1" indent="-533400"/>
            <a:r>
              <a:rPr lang="en-US" smtClean="0"/>
              <a:t>Expand definitions from hypotheses and reason using theorems and axioms</a:t>
            </a:r>
          </a:p>
          <a:p>
            <a:pPr marL="609600" indent="-609600">
              <a:buFontTx/>
              <a:buAutoNum type="arabicPeriod"/>
            </a:pPr>
            <a:r>
              <a:rPr lang="en-US" smtClean="0"/>
              <a:t>Otherwise, look for an indirect proof</a:t>
            </a:r>
          </a:p>
        </p:txBody>
      </p:sp>
      <p:sp>
        <p:nvSpPr>
          <p:cNvPr id="2" name="Slide Number Placeholder 1"/>
          <p:cNvSpPr>
            <a:spLocks noGrp="1"/>
          </p:cNvSpPr>
          <p:nvPr>
            <p:ph type="sldNum" sz="quarter" idx="12"/>
          </p:nvPr>
        </p:nvSpPr>
        <p:spPr/>
        <p:txBody>
          <a:bodyPr/>
          <a:lstStyle/>
          <a:p>
            <a:pPr>
              <a:defRPr/>
            </a:pPr>
            <a:fld id="{5CB7D9AC-8E0F-4478-BAA1-8E37EC119959}" type="slidenum">
              <a:rPr lang="en-US"/>
              <a:pPr>
                <a:defRPr/>
              </a:pPr>
              <a:t>89</a:t>
            </a:fld>
            <a:endParaRPr lang="en-US" dirty="0"/>
          </a:p>
        </p:txBody>
      </p:sp>
    </p:spTree>
    <p:extLst>
      <p:ext uri="{BB962C8B-B14F-4D97-AF65-F5344CB8AC3E}">
        <p14:creationId xmlns:p14="http://schemas.microsoft.com/office/powerpoint/2010/main" val="2630629840"/>
      </p:ext>
    </p:extLst>
  </p:cSld>
  <p:clrMapOvr>
    <a:masterClrMapping/>
  </p:clrMapOvr>
  <p:transition>
    <p:split orient="vert" dir="in"/>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611188" y="1412875"/>
            <a:ext cx="8281987"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b"/>
          <a:lstStyle/>
          <a:p>
            <a:pPr eaLnBrk="0" hangingPunct="0"/>
            <a:r>
              <a:rPr lang="en-US" sz="4000"/>
              <a:t>Truth Table for Exclusive Or </a:t>
            </a:r>
            <a:r>
              <a:rPr lang="en-US" sz="4000" i="1"/>
              <a:t>p</a:t>
            </a:r>
            <a:r>
              <a:rPr lang="en-US" sz="4000"/>
              <a:t> </a:t>
            </a:r>
            <a:r>
              <a:rPr lang="en-US" sz="4000">
                <a:sym typeface="Symbol" pitchFamily="18" charset="2"/>
              </a:rPr>
              <a:t> </a:t>
            </a:r>
            <a:r>
              <a:rPr lang="en-US" sz="4000" i="1">
                <a:sym typeface="Symbol" pitchFamily="18" charset="2"/>
              </a:rPr>
              <a:t>q</a:t>
            </a:r>
          </a:p>
        </p:txBody>
      </p:sp>
      <p:sp>
        <p:nvSpPr>
          <p:cNvPr id="3" name="Slide Number Placeholder 2"/>
          <p:cNvSpPr>
            <a:spLocks noGrp="1"/>
          </p:cNvSpPr>
          <p:nvPr>
            <p:ph type="sldNum" sz="quarter" idx="12"/>
          </p:nvPr>
        </p:nvSpPr>
        <p:spPr/>
        <p:txBody>
          <a:bodyPr/>
          <a:lstStyle/>
          <a:p>
            <a:pPr>
              <a:defRPr/>
            </a:pPr>
            <a:fld id="{5DB208D6-7E25-461F-993E-5F547A8053E0}" type="slidenum">
              <a:rPr lang="en-US"/>
              <a:pPr>
                <a:defRPr/>
              </a:pPr>
              <a:t>9</a:t>
            </a:fld>
            <a:endParaRPr lang="en-US"/>
          </a:p>
        </p:txBody>
      </p:sp>
    </p:spTree>
  </p:cSld>
  <p:clrMapOvr>
    <a:masterClrMapping/>
  </p:clrMapOvr>
  <p:transition>
    <p:split orient="vert" dir="in"/>
  </p:transition>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a:xfrm>
            <a:off x="685800" y="908050"/>
            <a:ext cx="7772400" cy="914400"/>
          </a:xfrm>
        </p:spPr>
        <p:txBody>
          <a:bodyPr/>
          <a:lstStyle/>
          <a:p>
            <a:r>
              <a:rPr lang="en-US" smtClean="0"/>
              <a:t>Examples</a:t>
            </a:r>
          </a:p>
        </p:txBody>
      </p:sp>
      <p:sp>
        <p:nvSpPr>
          <p:cNvPr id="81923" name="Rectangle 3"/>
          <p:cNvSpPr>
            <a:spLocks noGrp="1" noChangeArrowheads="1"/>
          </p:cNvSpPr>
          <p:nvPr>
            <p:ph type="body" idx="1"/>
          </p:nvPr>
        </p:nvSpPr>
        <p:spPr>
          <a:xfrm>
            <a:off x="685800" y="1863725"/>
            <a:ext cx="8077200" cy="4301579"/>
          </a:xfrm>
        </p:spPr>
        <p:txBody>
          <a:bodyPr/>
          <a:lstStyle/>
          <a:p>
            <a:pPr marL="457200" indent="-457200"/>
            <a:r>
              <a:rPr lang="en-US" dirty="0" smtClean="0"/>
              <a:t>Prove that the product of two rational numbers is rational.</a:t>
            </a:r>
          </a:p>
          <a:p>
            <a:pPr marL="457200" indent="-457200"/>
            <a:r>
              <a:rPr lang="en-US" dirty="0" smtClean="0"/>
              <a:t>Q7 </a:t>
            </a:r>
            <a:r>
              <a:rPr lang="en-US" dirty="0" err="1" smtClean="0"/>
              <a:t>pp</a:t>
            </a:r>
            <a:r>
              <a:rPr lang="en-US" dirty="0" smtClean="0"/>
              <a:t> 93: Prove or disprove that the product of two irrational numbers is irrational.</a:t>
            </a:r>
          </a:p>
          <a:p>
            <a:pPr marL="457200" indent="-457200"/>
            <a:r>
              <a:rPr lang="en-US" dirty="0" smtClean="0"/>
              <a:t>Prove that if x + y </a:t>
            </a:r>
            <a:r>
              <a:rPr lang="en-US" dirty="0" smtClean="0">
                <a:sym typeface="Symbol" pitchFamily="18" charset="2"/>
              </a:rPr>
              <a:t></a:t>
            </a:r>
            <a:r>
              <a:rPr lang="en-US" dirty="0" smtClean="0"/>
              <a:t> 2, where x and y are real numbers, then x </a:t>
            </a:r>
            <a:r>
              <a:rPr lang="en-US" dirty="0" smtClean="0">
                <a:sym typeface="Symbol" pitchFamily="18" charset="2"/>
              </a:rPr>
              <a:t></a:t>
            </a:r>
            <a:r>
              <a:rPr lang="en-US" dirty="0" smtClean="0"/>
              <a:t> 1 or y </a:t>
            </a:r>
            <a:r>
              <a:rPr lang="en-US" dirty="0" smtClean="0">
                <a:sym typeface="Symbol" pitchFamily="18" charset="2"/>
              </a:rPr>
              <a:t></a:t>
            </a:r>
            <a:r>
              <a:rPr lang="en-US" dirty="0" smtClean="0"/>
              <a:t> 1.</a:t>
            </a:r>
          </a:p>
        </p:txBody>
      </p:sp>
      <p:sp>
        <p:nvSpPr>
          <p:cNvPr id="2" name="Slide Number Placeholder 1"/>
          <p:cNvSpPr>
            <a:spLocks noGrp="1"/>
          </p:cNvSpPr>
          <p:nvPr>
            <p:ph type="sldNum" sz="quarter" idx="12"/>
          </p:nvPr>
        </p:nvSpPr>
        <p:spPr/>
        <p:txBody>
          <a:bodyPr/>
          <a:lstStyle/>
          <a:p>
            <a:pPr>
              <a:defRPr/>
            </a:pPr>
            <a:fld id="{DBC75B73-7A7F-4202-BE6C-F0CABB14CB4D}" type="slidenum">
              <a:rPr lang="en-US"/>
              <a:pPr>
                <a:defRPr/>
              </a:pPr>
              <a:t>90</a:t>
            </a:fld>
            <a:endParaRPr lang="en-US" dirty="0"/>
          </a:p>
        </p:txBody>
      </p:sp>
    </p:spTree>
    <p:extLst>
      <p:ext uri="{BB962C8B-B14F-4D97-AF65-F5344CB8AC3E}">
        <p14:creationId xmlns:p14="http://schemas.microsoft.com/office/powerpoint/2010/main" val="3711828302"/>
      </p:ext>
    </p:extLst>
  </p:cSld>
  <p:clrMapOvr>
    <a:masterClrMapping/>
  </p:clrMapOvr>
  <p:transition>
    <p:split orient="vert" dir="in"/>
  </p:transition>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itle 1"/>
          <p:cNvSpPr>
            <a:spLocks noGrp="1"/>
          </p:cNvSpPr>
          <p:nvPr>
            <p:ph type="title"/>
          </p:nvPr>
        </p:nvSpPr>
        <p:spPr>
          <a:xfrm>
            <a:off x="473075" y="857250"/>
            <a:ext cx="8077200" cy="641350"/>
          </a:xfrm>
        </p:spPr>
        <p:txBody>
          <a:bodyPr/>
          <a:lstStyle/>
          <a:p>
            <a:r>
              <a:rPr lang="en-US" smtClean="0"/>
              <a:t>Examples</a:t>
            </a:r>
          </a:p>
        </p:txBody>
      </p:sp>
      <p:sp>
        <p:nvSpPr>
          <p:cNvPr id="82947" name="Content Placeholder 2"/>
          <p:cNvSpPr>
            <a:spLocks noGrp="1"/>
          </p:cNvSpPr>
          <p:nvPr>
            <p:ph idx="1"/>
          </p:nvPr>
        </p:nvSpPr>
        <p:spPr>
          <a:xfrm>
            <a:off x="495300" y="1571625"/>
            <a:ext cx="8064500" cy="5000625"/>
          </a:xfrm>
        </p:spPr>
        <p:txBody>
          <a:bodyPr/>
          <a:lstStyle/>
          <a:p>
            <a:r>
              <a:rPr lang="en-US" dirty="0" smtClean="0"/>
              <a:t>Q9 (b) </a:t>
            </a:r>
            <a:r>
              <a:rPr lang="en-US" dirty="0" err="1" smtClean="0"/>
              <a:t>pp</a:t>
            </a:r>
            <a:r>
              <a:rPr lang="en-US" dirty="0" smtClean="0"/>
              <a:t> 93: Show that if n is an integer and n</a:t>
            </a:r>
            <a:r>
              <a:rPr lang="en-US" baseline="30000" dirty="0" smtClean="0"/>
              <a:t>3</a:t>
            </a:r>
            <a:r>
              <a:rPr lang="en-US" dirty="0" smtClean="0"/>
              <a:t> + 5 is odd, then n is even using a proof by contradiction.</a:t>
            </a:r>
          </a:p>
          <a:p>
            <a:r>
              <a:rPr lang="en-US" dirty="0" smtClean="0"/>
              <a:t>Prove the proposition P(0), where P(n) is the proposition "If n is a positive integer greater than 1, then n</a:t>
            </a:r>
            <a:r>
              <a:rPr lang="en-US" baseline="30000" dirty="0" smtClean="0"/>
              <a:t>2</a:t>
            </a:r>
            <a:r>
              <a:rPr lang="en-US" dirty="0" smtClean="0"/>
              <a:t> &gt; n.“</a:t>
            </a:r>
          </a:p>
          <a:p>
            <a:pPr>
              <a:buFontTx/>
              <a:buNone/>
            </a:pPr>
            <a:r>
              <a:rPr lang="en-US" dirty="0" smtClean="0"/>
              <a:t>	What kind of proof did you use?</a:t>
            </a:r>
          </a:p>
        </p:txBody>
      </p:sp>
      <p:sp>
        <p:nvSpPr>
          <p:cNvPr id="2" name="Slide Number Placeholder 1"/>
          <p:cNvSpPr>
            <a:spLocks noGrp="1"/>
          </p:cNvSpPr>
          <p:nvPr>
            <p:ph type="sldNum" sz="quarter" idx="12"/>
          </p:nvPr>
        </p:nvSpPr>
        <p:spPr/>
        <p:txBody>
          <a:bodyPr/>
          <a:lstStyle/>
          <a:p>
            <a:pPr>
              <a:defRPr/>
            </a:pPr>
            <a:fld id="{9B68C795-713D-4798-8572-5A37256CAC52}" type="slidenum">
              <a:rPr lang="en-US"/>
              <a:pPr>
                <a:defRPr/>
              </a:pPr>
              <a:t>91</a:t>
            </a:fld>
            <a:endParaRPr lang="en-US" dirty="0"/>
          </a:p>
        </p:txBody>
      </p:sp>
    </p:spTree>
    <p:extLst>
      <p:ext uri="{BB962C8B-B14F-4D97-AF65-F5344CB8AC3E}">
        <p14:creationId xmlns:p14="http://schemas.microsoft.com/office/powerpoint/2010/main" val="8522517"/>
      </p:ext>
    </p:extLst>
  </p:cSld>
  <p:clrMapOvr>
    <a:masterClrMapping/>
  </p:clrMapOvr>
  <p:transition>
    <p:split orient="vert" dir="in"/>
  </p:transition>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itle 1"/>
          <p:cNvSpPr>
            <a:spLocks noGrp="1"/>
          </p:cNvSpPr>
          <p:nvPr>
            <p:ph type="title"/>
          </p:nvPr>
        </p:nvSpPr>
        <p:spPr>
          <a:xfrm>
            <a:off x="473075" y="857250"/>
            <a:ext cx="8077200" cy="641350"/>
          </a:xfrm>
        </p:spPr>
        <p:txBody>
          <a:bodyPr/>
          <a:lstStyle/>
          <a:p>
            <a:r>
              <a:rPr lang="en-US" smtClean="0"/>
              <a:t>Examples</a:t>
            </a:r>
          </a:p>
        </p:txBody>
      </p:sp>
      <p:sp>
        <p:nvSpPr>
          <p:cNvPr id="3" name="Content Placeholder 2"/>
          <p:cNvSpPr>
            <a:spLocks noGrp="1"/>
          </p:cNvSpPr>
          <p:nvPr>
            <p:ph idx="1"/>
          </p:nvPr>
        </p:nvSpPr>
        <p:spPr>
          <a:xfrm>
            <a:off x="495300" y="1571625"/>
            <a:ext cx="8064500" cy="5000625"/>
          </a:xfrm>
        </p:spPr>
        <p:txBody>
          <a:bodyPr>
            <a:normAutofit fontScale="92500" lnSpcReduction="10000"/>
          </a:bodyPr>
          <a:lstStyle/>
          <a:p>
            <a:pPr>
              <a:defRPr/>
            </a:pPr>
            <a:r>
              <a:rPr lang="en-US" dirty="0" smtClean="0"/>
              <a:t>Q13 </a:t>
            </a:r>
            <a:r>
              <a:rPr lang="en-US" dirty="0" err="1" smtClean="0"/>
              <a:t>pp</a:t>
            </a:r>
            <a:r>
              <a:rPr lang="en-US" dirty="0" smtClean="0"/>
              <a:t> 93: Let P(n) be the proposition "If a and b are positive real numbers, then </a:t>
            </a:r>
          </a:p>
          <a:p>
            <a:pPr>
              <a:buFontTx/>
              <a:buNone/>
              <a:defRPr/>
            </a:pPr>
            <a:r>
              <a:rPr lang="en-US" dirty="0" smtClean="0"/>
              <a:t>	(a + b)</a:t>
            </a:r>
            <a:r>
              <a:rPr lang="en-US" baseline="30000" dirty="0" smtClean="0"/>
              <a:t>n</a:t>
            </a:r>
            <a:r>
              <a:rPr lang="en-US" dirty="0" smtClean="0"/>
              <a:t> </a:t>
            </a:r>
            <a:r>
              <a:rPr lang="en-US" dirty="0" smtClean="0">
                <a:sym typeface="Symbol"/>
              </a:rPr>
              <a:t></a:t>
            </a:r>
            <a:r>
              <a:rPr lang="en-US" dirty="0" smtClean="0"/>
              <a:t> a</a:t>
            </a:r>
            <a:r>
              <a:rPr lang="en-US" baseline="30000" dirty="0" smtClean="0"/>
              <a:t>n</a:t>
            </a:r>
            <a:r>
              <a:rPr lang="en-US" dirty="0" smtClean="0"/>
              <a:t> + </a:t>
            </a:r>
            <a:r>
              <a:rPr lang="en-US" dirty="0" err="1" smtClean="0"/>
              <a:t>b</a:t>
            </a:r>
            <a:r>
              <a:rPr lang="en-US" baseline="30000" dirty="0" err="1" smtClean="0"/>
              <a:t>n</a:t>
            </a:r>
            <a:r>
              <a:rPr lang="en-US" dirty="0" smtClean="0"/>
              <a:t> ." </a:t>
            </a:r>
          </a:p>
          <a:p>
            <a:pPr>
              <a:buFontTx/>
              <a:buNone/>
              <a:defRPr/>
            </a:pPr>
            <a:r>
              <a:rPr lang="en-US" dirty="0" smtClean="0"/>
              <a:t>	Prove that P (1) is true. What kind of proof did you use?</a:t>
            </a:r>
          </a:p>
          <a:p>
            <a:pPr>
              <a:buFont typeface="Arial" pitchFamily="34" charset="0"/>
              <a:buChar char="•"/>
              <a:defRPr/>
            </a:pPr>
            <a:r>
              <a:rPr lang="en-US" dirty="0" smtClean="0"/>
              <a:t>Show that these statements about the integer n are equivalent:</a:t>
            </a:r>
          </a:p>
          <a:p>
            <a:pPr>
              <a:buFontTx/>
              <a:buNone/>
              <a:defRPr/>
            </a:pPr>
            <a:r>
              <a:rPr lang="en-US" dirty="0" smtClean="0"/>
              <a:t>	p</a:t>
            </a:r>
            <a:r>
              <a:rPr lang="en-US" baseline="-25000" dirty="0" smtClean="0"/>
              <a:t>1</a:t>
            </a:r>
            <a:r>
              <a:rPr lang="en-US" dirty="0" smtClean="0"/>
              <a:t>: n is even.</a:t>
            </a:r>
          </a:p>
          <a:p>
            <a:pPr>
              <a:buFontTx/>
              <a:buNone/>
              <a:defRPr/>
            </a:pPr>
            <a:r>
              <a:rPr lang="en-US" dirty="0" smtClean="0"/>
              <a:t>	p</a:t>
            </a:r>
            <a:r>
              <a:rPr lang="en-US" baseline="-25000" dirty="0" smtClean="0"/>
              <a:t>2</a:t>
            </a:r>
            <a:r>
              <a:rPr lang="en-US" dirty="0" smtClean="0"/>
              <a:t>: n – 1 is odd.</a:t>
            </a:r>
          </a:p>
          <a:p>
            <a:pPr>
              <a:buFontTx/>
              <a:buNone/>
              <a:defRPr/>
            </a:pPr>
            <a:r>
              <a:rPr lang="en-US" dirty="0" smtClean="0"/>
              <a:t>	p</a:t>
            </a:r>
            <a:r>
              <a:rPr lang="en-US" baseline="-25000" dirty="0" smtClean="0"/>
              <a:t>3</a:t>
            </a:r>
            <a:r>
              <a:rPr lang="en-US" dirty="0" smtClean="0"/>
              <a:t>: n</a:t>
            </a:r>
            <a:r>
              <a:rPr lang="en-US" baseline="30000" dirty="0" smtClean="0"/>
              <a:t>2</a:t>
            </a:r>
            <a:r>
              <a:rPr lang="en-US" dirty="0" smtClean="0"/>
              <a:t> is even.</a:t>
            </a:r>
            <a:endParaRPr lang="en-US" dirty="0"/>
          </a:p>
        </p:txBody>
      </p:sp>
      <p:sp>
        <p:nvSpPr>
          <p:cNvPr id="2" name="Slide Number Placeholder 1"/>
          <p:cNvSpPr>
            <a:spLocks noGrp="1"/>
          </p:cNvSpPr>
          <p:nvPr>
            <p:ph type="sldNum" sz="quarter" idx="12"/>
          </p:nvPr>
        </p:nvSpPr>
        <p:spPr/>
        <p:txBody>
          <a:bodyPr/>
          <a:lstStyle/>
          <a:p>
            <a:pPr>
              <a:defRPr/>
            </a:pPr>
            <a:fld id="{4DCD35A8-15FA-458D-8CDC-3244DAB1A17A}" type="slidenum">
              <a:rPr lang="en-US"/>
              <a:pPr>
                <a:defRPr/>
              </a:pPr>
              <a:t>92</a:t>
            </a:fld>
            <a:endParaRPr lang="en-US" dirty="0"/>
          </a:p>
        </p:txBody>
      </p:sp>
    </p:spTree>
    <p:extLst>
      <p:ext uri="{BB962C8B-B14F-4D97-AF65-F5344CB8AC3E}">
        <p14:creationId xmlns:p14="http://schemas.microsoft.com/office/powerpoint/2010/main" val="1460635195"/>
      </p:ext>
    </p:extLst>
  </p:cSld>
  <p:clrMapOvr>
    <a:masterClrMapping/>
  </p:clrMapOvr>
  <p:transition>
    <p:split orient="vert" dir="in"/>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a:xfrm>
            <a:off x="473075" y="857250"/>
            <a:ext cx="8077200" cy="641350"/>
          </a:xfrm>
        </p:spPr>
        <p:txBody>
          <a:bodyPr/>
          <a:lstStyle/>
          <a:p>
            <a:r>
              <a:rPr lang="en-US" smtClean="0"/>
              <a:t>Counter Examples</a:t>
            </a:r>
          </a:p>
        </p:txBody>
      </p:sp>
      <p:sp>
        <p:nvSpPr>
          <p:cNvPr id="84995" name="Rectangle 3"/>
          <p:cNvSpPr>
            <a:spLocks noGrp="1" noChangeArrowheads="1"/>
          </p:cNvSpPr>
          <p:nvPr>
            <p:ph type="body" idx="1"/>
          </p:nvPr>
        </p:nvSpPr>
        <p:spPr>
          <a:xfrm>
            <a:off x="495300" y="1571625"/>
            <a:ext cx="8064500" cy="5000625"/>
          </a:xfrm>
        </p:spPr>
        <p:txBody>
          <a:bodyPr/>
          <a:lstStyle/>
          <a:p>
            <a:r>
              <a:rPr lang="en-US" smtClean="0"/>
              <a:t>To prove that               is false, you only need to look for one </a:t>
            </a:r>
            <a:r>
              <a:rPr lang="en-US" i="1" smtClean="0"/>
              <a:t>y</a:t>
            </a:r>
            <a:r>
              <a:rPr lang="en-US" smtClean="0"/>
              <a:t> in the domain such that </a:t>
            </a:r>
            <a:r>
              <a:rPr lang="en-US" i="1" smtClean="0"/>
              <a:t>P</a:t>
            </a:r>
            <a:r>
              <a:rPr lang="en-US" smtClean="0"/>
              <a:t>(</a:t>
            </a:r>
            <a:r>
              <a:rPr lang="en-US" i="1" smtClean="0"/>
              <a:t>y</a:t>
            </a:r>
            <a:r>
              <a:rPr lang="en-US" smtClean="0"/>
              <a:t>) is false. </a:t>
            </a:r>
          </a:p>
        </p:txBody>
      </p:sp>
      <p:graphicFrame>
        <p:nvGraphicFramePr>
          <p:cNvPr id="84996" name="Object 2"/>
          <p:cNvGraphicFramePr>
            <a:graphicFrameLocks noChangeAspect="1"/>
          </p:cNvGraphicFramePr>
          <p:nvPr/>
        </p:nvGraphicFramePr>
        <p:xfrm>
          <a:off x="3276600" y="1628775"/>
          <a:ext cx="1273175" cy="522288"/>
        </p:xfrm>
        <a:graphic>
          <a:graphicData uri="http://schemas.openxmlformats.org/presentationml/2006/ole">
            <mc:AlternateContent xmlns:mc="http://schemas.openxmlformats.org/markup-compatibility/2006">
              <mc:Choice xmlns:v="urn:schemas-microsoft-com:vml" Requires="v">
                <p:oleObj spid="_x0000_s52246" name="Equation" r:id="rId4" imgW="1868760" imgH="596520" progId="Equation.3">
                  <p:embed/>
                </p:oleObj>
              </mc:Choice>
              <mc:Fallback>
                <p:oleObj name="Equation" r:id="rId4" imgW="1868760" imgH="59652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76600" y="1628775"/>
                        <a:ext cx="1273175" cy="522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Slide Number Placeholder 1"/>
          <p:cNvSpPr>
            <a:spLocks noGrp="1"/>
          </p:cNvSpPr>
          <p:nvPr>
            <p:ph type="sldNum" sz="quarter" idx="12"/>
          </p:nvPr>
        </p:nvSpPr>
        <p:spPr/>
        <p:txBody>
          <a:bodyPr/>
          <a:lstStyle/>
          <a:p>
            <a:pPr>
              <a:defRPr/>
            </a:pPr>
            <a:fld id="{6C34BBFC-2755-4079-B898-213691E9609E}" type="slidenum">
              <a:rPr lang="en-US"/>
              <a:pPr>
                <a:defRPr/>
              </a:pPr>
              <a:t>93</a:t>
            </a:fld>
            <a:endParaRPr lang="en-US" dirty="0"/>
          </a:p>
        </p:txBody>
      </p:sp>
    </p:spTree>
    <p:extLst>
      <p:ext uri="{BB962C8B-B14F-4D97-AF65-F5344CB8AC3E}">
        <p14:creationId xmlns:p14="http://schemas.microsoft.com/office/powerpoint/2010/main" val="231960319"/>
      </p:ext>
    </p:extLst>
  </p:cSld>
  <p:clrMapOvr>
    <a:masterClrMapping/>
  </p:clrMapOvr>
  <p:transition>
    <p:split orient="vert" dir="in"/>
  </p:transition>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a:xfrm>
            <a:off x="473075" y="857250"/>
            <a:ext cx="8077200" cy="641350"/>
          </a:xfrm>
        </p:spPr>
        <p:txBody>
          <a:bodyPr/>
          <a:lstStyle/>
          <a:p>
            <a:r>
              <a:rPr lang="en-US" dirty="0" smtClean="0"/>
              <a:t>Mistakes in Proofs</a:t>
            </a:r>
          </a:p>
        </p:txBody>
      </p:sp>
      <p:sp>
        <p:nvSpPr>
          <p:cNvPr id="22531" name="Rectangle 3"/>
          <p:cNvSpPr>
            <a:spLocks noGrp="1" noChangeArrowheads="1"/>
          </p:cNvSpPr>
          <p:nvPr>
            <p:ph type="body" idx="1"/>
          </p:nvPr>
        </p:nvSpPr>
        <p:spPr>
          <a:xfrm>
            <a:off x="495300" y="1571625"/>
            <a:ext cx="8064500" cy="5000625"/>
          </a:xfrm>
        </p:spPr>
        <p:txBody>
          <a:bodyPr>
            <a:normAutofit fontScale="85000" lnSpcReduction="10000"/>
          </a:bodyPr>
          <a:lstStyle/>
          <a:p>
            <a:pPr>
              <a:defRPr/>
            </a:pPr>
            <a:r>
              <a:rPr lang="en-US" dirty="0" smtClean="0"/>
              <a:t>Incorrect operations/conclusions: (Prove that 1=2)</a:t>
            </a:r>
          </a:p>
          <a:p>
            <a:pPr lvl="1">
              <a:buFontTx/>
              <a:buNone/>
              <a:defRPr/>
            </a:pPr>
            <a:r>
              <a:rPr lang="en-US" dirty="0" smtClean="0"/>
              <a:t>1. a = b</a:t>
            </a:r>
          </a:p>
          <a:p>
            <a:pPr lvl="1">
              <a:buFontTx/>
              <a:buNone/>
              <a:defRPr/>
            </a:pPr>
            <a:r>
              <a:rPr lang="en-US" dirty="0" smtClean="0"/>
              <a:t>2. a</a:t>
            </a:r>
            <a:r>
              <a:rPr lang="en-US" baseline="30000" dirty="0" smtClean="0"/>
              <a:t>2</a:t>
            </a:r>
            <a:r>
              <a:rPr lang="en-US" dirty="0" smtClean="0"/>
              <a:t> = </a:t>
            </a:r>
            <a:r>
              <a:rPr lang="en-US" dirty="0" err="1" smtClean="0"/>
              <a:t>ab</a:t>
            </a:r>
            <a:endParaRPr lang="en-US" dirty="0" smtClean="0"/>
          </a:p>
          <a:p>
            <a:pPr lvl="1">
              <a:buFontTx/>
              <a:buNone/>
              <a:defRPr/>
            </a:pPr>
            <a:r>
              <a:rPr lang="en-US" dirty="0" smtClean="0"/>
              <a:t>3. a</a:t>
            </a:r>
            <a:r>
              <a:rPr lang="en-US" baseline="30000" dirty="0" smtClean="0"/>
              <a:t>2</a:t>
            </a:r>
            <a:r>
              <a:rPr lang="en-US" dirty="0" smtClean="0"/>
              <a:t> – b</a:t>
            </a:r>
            <a:r>
              <a:rPr lang="en-US" baseline="30000" dirty="0" smtClean="0"/>
              <a:t>2</a:t>
            </a:r>
            <a:r>
              <a:rPr lang="en-US" dirty="0" smtClean="0"/>
              <a:t> = </a:t>
            </a:r>
            <a:r>
              <a:rPr lang="en-US" dirty="0" err="1" smtClean="0"/>
              <a:t>ab</a:t>
            </a:r>
            <a:r>
              <a:rPr lang="en-US" dirty="0" smtClean="0"/>
              <a:t> – b</a:t>
            </a:r>
            <a:r>
              <a:rPr lang="en-US" baseline="30000" dirty="0" smtClean="0"/>
              <a:t>2</a:t>
            </a:r>
          </a:p>
          <a:p>
            <a:pPr lvl="1">
              <a:buFontTx/>
              <a:buNone/>
              <a:defRPr/>
            </a:pPr>
            <a:r>
              <a:rPr lang="en-US" dirty="0" smtClean="0"/>
              <a:t>4. (a – b)(a + b) = b(a – b)</a:t>
            </a:r>
          </a:p>
          <a:p>
            <a:pPr lvl="1">
              <a:buFontTx/>
              <a:buNone/>
              <a:defRPr/>
            </a:pPr>
            <a:r>
              <a:rPr lang="en-US" dirty="0" smtClean="0"/>
              <a:t>5. a + b = b</a:t>
            </a:r>
          </a:p>
          <a:p>
            <a:pPr lvl="1">
              <a:buFontTx/>
              <a:buNone/>
              <a:defRPr/>
            </a:pPr>
            <a:r>
              <a:rPr lang="en-US" dirty="0" smtClean="0"/>
              <a:t>6. 2b = b</a:t>
            </a:r>
          </a:p>
          <a:p>
            <a:pPr lvl="1">
              <a:buFontTx/>
              <a:buNone/>
              <a:defRPr/>
            </a:pPr>
            <a:r>
              <a:rPr lang="en-US" dirty="0" smtClean="0"/>
              <a:t>7. 2 = 1</a:t>
            </a:r>
          </a:p>
          <a:p>
            <a:pPr>
              <a:buFont typeface="Arial" pitchFamily="34" charset="0"/>
              <a:buChar char="•"/>
              <a:defRPr/>
            </a:pPr>
            <a:r>
              <a:rPr lang="en-US" dirty="0" smtClean="0"/>
              <a:t>Circular reasoning: (if n</a:t>
            </a:r>
            <a:r>
              <a:rPr lang="en-US" baseline="30000" dirty="0" smtClean="0"/>
              <a:t>2</a:t>
            </a:r>
            <a:r>
              <a:rPr lang="en-US" dirty="0" smtClean="0"/>
              <a:t> is even, n is even)</a:t>
            </a:r>
          </a:p>
          <a:p>
            <a:pPr lvl="1">
              <a:buFont typeface="Arial" pitchFamily="34" charset="0"/>
              <a:buChar char="•"/>
              <a:defRPr/>
            </a:pPr>
            <a:r>
              <a:rPr lang="en-US" dirty="0" smtClean="0"/>
              <a:t>Suppose that n</a:t>
            </a:r>
            <a:r>
              <a:rPr lang="en-US" baseline="30000" dirty="0" smtClean="0"/>
              <a:t>2</a:t>
            </a:r>
            <a:r>
              <a:rPr lang="en-US" dirty="0" smtClean="0"/>
              <a:t> is even. Then n</a:t>
            </a:r>
            <a:r>
              <a:rPr lang="en-US" baseline="30000" dirty="0" smtClean="0"/>
              <a:t>2</a:t>
            </a:r>
            <a:r>
              <a:rPr lang="en-US" dirty="0" smtClean="0"/>
              <a:t> = 2k for some integer k. Let n = 2m for some integer m. This shows that n is even.</a:t>
            </a:r>
          </a:p>
        </p:txBody>
      </p:sp>
      <p:sp>
        <p:nvSpPr>
          <p:cNvPr id="2" name="Slide Number Placeholder 1"/>
          <p:cNvSpPr>
            <a:spLocks noGrp="1"/>
          </p:cNvSpPr>
          <p:nvPr>
            <p:ph type="sldNum" sz="quarter" idx="12"/>
          </p:nvPr>
        </p:nvSpPr>
        <p:spPr/>
        <p:txBody>
          <a:bodyPr/>
          <a:lstStyle/>
          <a:p>
            <a:pPr>
              <a:defRPr/>
            </a:pPr>
            <a:fld id="{ACAF4082-BE70-4E9E-A042-42EB4169FE8B}" type="slidenum">
              <a:rPr lang="en-US"/>
              <a:pPr>
                <a:defRPr/>
              </a:pPr>
              <a:t>94</a:t>
            </a:fld>
            <a:endParaRPr lang="en-US" dirty="0"/>
          </a:p>
        </p:txBody>
      </p:sp>
    </p:spTree>
    <p:extLst>
      <p:ext uri="{BB962C8B-B14F-4D97-AF65-F5344CB8AC3E}">
        <p14:creationId xmlns:p14="http://schemas.microsoft.com/office/powerpoint/2010/main" val="1740145786"/>
      </p:ext>
    </p:extLst>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531">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531">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531">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2531">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2531">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2531">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2531">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2531">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2531">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CLIPBOARD">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Them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Office Theme 1">
        <a:dk1>
          <a:srgbClr val="000000"/>
        </a:dk1>
        <a:lt1>
          <a:srgbClr val="FFFFCC"/>
        </a:lt1>
        <a:dk2>
          <a:srgbClr val="000000"/>
        </a:dk2>
        <a:lt2>
          <a:srgbClr val="663300"/>
        </a:lt2>
        <a:accent1>
          <a:srgbClr val="339933"/>
        </a:accent1>
        <a:accent2>
          <a:srgbClr val="800000"/>
        </a:accent2>
        <a:accent3>
          <a:srgbClr val="FFFFE2"/>
        </a:accent3>
        <a:accent4>
          <a:srgbClr val="000000"/>
        </a:accent4>
        <a:accent5>
          <a:srgbClr val="ADCAAD"/>
        </a:accent5>
        <a:accent6>
          <a:srgbClr val="730000"/>
        </a:accent6>
        <a:hlink>
          <a:srgbClr val="0066CC"/>
        </a:hlink>
        <a:folHlink>
          <a:srgbClr val="FFCC66"/>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663300"/>
        </a:lt2>
        <a:accent1>
          <a:srgbClr val="CBCBCB"/>
        </a:accent1>
        <a:accent2>
          <a:srgbClr val="6699FF"/>
        </a:accent2>
        <a:accent3>
          <a:srgbClr val="FFFFFF"/>
        </a:accent3>
        <a:accent4>
          <a:srgbClr val="000000"/>
        </a:accent4>
        <a:accent5>
          <a:srgbClr val="E2E2E2"/>
        </a:accent5>
        <a:accent6>
          <a:srgbClr val="5C8AE7"/>
        </a:accent6>
        <a:hlink>
          <a:srgbClr val="FF0033"/>
        </a:hlink>
        <a:folHlink>
          <a:srgbClr val="00CC99"/>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00000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00000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66330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33866</TotalTime>
  <Words>5081</Words>
  <Application>Microsoft Office PowerPoint</Application>
  <PresentationFormat>On-screen Show (4:3)</PresentationFormat>
  <Paragraphs>772</Paragraphs>
  <Slides>94</Slides>
  <Notes>84</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94</vt:i4>
      </vt:variant>
    </vt:vector>
  </HeadingPairs>
  <TitlesOfParts>
    <vt:vector size="104" baseType="lpstr">
      <vt:lpstr>Arial</vt:lpstr>
      <vt:lpstr>Calibri</vt:lpstr>
      <vt:lpstr>Courier New</vt:lpstr>
      <vt:lpstr>Symbol</vt:lpstr>
      <vt:lpstr>Times New Roman</vt:lpstr>
      <vt:lpstr>Verdana</vt:lpstr>
      <vt:lpstr>Wingdings</vt:lpstr>
      <vt:lpstr>Wingdings 3</vt:lpstr>
      <vt:lpstr>CLIPBOARD</vt:lpstr>
      <vt:lpstr>Equation</vt:lpstr>
      <vt:lpstr>ICS 253: Discrete Structures I</vt:lpstr>
      <vt:lpstr>Reading Assignment</vt:lpstr>
      <vt:lpstr>Section 1.1: Propositional Logic</vt:lpstr>
      <vt:lpstr>Compound Propositions</vt:lpstr>
      <vt:lpstr>Truth Tables</vt:lpstr>
      <vt:lpstr>Truth table for negation p</vt:lpstr>
      <vt:lpstr>Truth Table for Conjunction p  q</vt:lpstr>
      <vt:lpstr>PowerPoint Presentation</vt:lpstr>
      <vt:lpstr>PowerPoint Presentation</vt:lpstr>
      <vt:lpstr>Translating English Sentences into Logical Expressions</vt:lpstr>
      <vt:lpstr>PowerPoint Presentation</vt:lpstr>
      <vt:lpstr>Implication p  q</vt:lpstr>
      <vt:lpstr>Implication p  q</vt:lpstr>
      <vt:lpstr>Converse, Contrapositive and Inverse</vt:lpstr>
      <vt:lpstr>PowerPoint Presentation</vt:lpstr>
      <vt:lpstr>Precedence of Logical Operators</vt:lpstr>
      <vt:lpstr>Logic and Bit Operations</vt:lpstr>
      <vt:lpstr>Section 1.2: Applications of Propositional Logic</vt:lpstr>
      <vt:lpstr>Translating English Sentences into Logical Expressions</vt:lpstr>
      <vt:lpstr>Group Activity</vt:lpstr>
      <vt:lpstr>Translating English Sentences into Logical Expressions</vt:lpstr>
      <vt:lpstr>System Specifications</vt:lpstr>
      <vt:lpstr>Logic Puzzles</vt:lpstr>
      <vt:lpstr>Group Activity</vt:lpstr>
      <vt:lpstr>Logic Circuits</vt:lpstr>
      <vt:lpstr>Logic Circuits</vt:lpstr>
      <vt:lpstr>Section 1.3: Propositional Equivalences</vt:lpstr>
      <vt:lpstr>Example</vt:lpstr>
      <vt:lpstr>Example</vt:lpstr>
      <vt:lpstr>Some Important Equivalences (1)</vt:lpstr>
      <vt:lpstr>Some Important Equivalences (2)</vt:lpstr>
      <vt:lpstr>Some Important Equivalences (3)</vt:lpstr>
      <vt:lpstr>Why Know These Equivalences?</vt:lpstr>
      <vt:lpstr>Examples</vt:lpstr>
      <vt:lpstr>Group Activity</vt:lpstr>
      <vt:lpstr>Section 1.4: Predicates and Quantifiers</vt:lpstr>
      <vt:lpstr>Predicates</vt:lpstr>
      <vt:lpstr>Quantifiers</vt:lpstr>
      <vt:lpstr>Examples</vt:lpstr>
      <vt:lpstr>Group Activity</vt:lpstr>
      <vt:lpstr>Scientific Joke</vt:lpstr>
      <vt:lpstr>Truth of Quantifiers</vt:lpstr>
      <vt:lpstr>Precedence of Quantifiers and Logical Operators</vt:lpstr>
      <vt:lpstr>PowerPoint Presentation</vt:lpstr>
      <vt:lpstr>Binding Variables</vt:lpstr>
      <vt:lpstr>Logical Equivalences Involving Quantifiers</vt:lpstr>
      <vt:lpstr>Logical Equivalences Involving Quantifiers</vt:lpstr>
      <vt:lpstr>Negation</vt:lpstr>
      <vt:lpstr>Examples</vt:lpstr>
      <vt:lpstr>Examples</vt:lpstr>
      <vt:lpstr>Examples</vt:lpstr>
      <vt:lpstr>Examples</vt:lpstr>
      <vt:lpstr>PowerPoint Presentation</vt:lpstr>
      <vt:lpstr>Prolog: Programming in Logic</vt:lpstr>
      <vt:lpstr>Example</vt:lpstr>
      <vt:lpstr>Section 1.5: Nested Quantifiers</vt:lpstr>
      <vt:lpstr>The Order of Quantifiers</vt:lpstr>
      <vt:lpstr>Quantifications of Two Variables</vt:lpstr>
      <vt:lpstr>Understanding Nested Quantification</vt:lpstr>
      <vt:lpstr>Example</vt:lpstr>
      <vt:lpstr>Translating Mathematical Statements Using Quantifiers </vt:lpstr>
      <vt:lpstr>More Examples</vt:lpstr>
      <vt:lpstr>More Examples</vt:lpstr>
      <vt:lpstr>Negating Nested Quantifiers</vt:lpstr>
      <vt:lpstr>Translating Sentences into Logical Expressions</vt:lpstr>
      <vt:lpstr>Section 1.6: Rules of Inference</vt:lpstr>
      <vt:lpstr>Valid Arguments in Propositional Logic</vt:lpstr>
      <vt:lpstr>Definitions</vt:lpstr>
      <vt:lpstr>Valid Arguments in Propositional Logic</vt:lpstr>
      <vt:lpstr>Valid Arguments in Propositional Logic</vt:lpstr>
      <vt:lpstr>Some Important Rules of Inference</vt:lpstr>
      <vt:lpstr>Examples for Use of Rules of Inference</vt:lpstr>
      <vt:lpstr>Examples for Use of Rules of Inference</vt:lpstr>
      <vt:lpstr>Using Rules of Inference to Build Arguments</vt:lpstr>
      <vt:lpstr>Resolution</vt:lpstr>
      <vt:lpstr>Fallacies</vt:lpstr>
      <vt:lpstr>Rules of Inference for Quantified Statements</vt:lpstr>
      <vt:lpstr>Example</vt:lpstr>
      <vt:lpstr>Combining Rules of Inference for Propositions and Quantified Statements</vt:lpstr>
      <vt:lpstr>Example</vt:lpstr>
      <vt:lpstr>Example</vt:lpstr>
      <vt:lpstr>Group Activity Question 10 pp. 75</vt:lpstr>
      <vt:lpstr>Section 1.8: Introduction to Proofs</vt:lpstr>
      <vt:lpstr>Terminology</vt:lpstr>
      <vt:lpstr>Definitions</vt:lpstr>
      <vt:lpstr>How Theorems are Stated</vt:lpstr>
      <vt:lpstr>Methods of Proving Theorems</vt:lpstr>
      <vt:lpstr>Methods of Proving Theorems</vt:lpstr>
      <vt:lpstr>Proof Strategy</vt:lpstr>
      <vt:lpstr>Examples</vt:lpstr>
      <vt:lpstr>Examples</vt:lpstr>
      <vt:lpstr>Examples</vt:lpstr>
      <vt:lpstr>Counter Examples</vt:lpstr>
      <vt:lpstr>Mistakes in Proofs</vt:lpstr>
    </vt:vector>
  </TitlesOfParts>
  <Company>KFUPM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ICS 353: Design and Analysis of Algorithms</dc:title>
  <dc:creator>Wasfi G. Al-Khatib</dc:creator>
  <cp:lastModifiedBy>Wasfi Al-Khatib</cp:lastModifiedBy>
  <cp:revision>616</cp:revision>
  <cp:lastPrinted>2016-07-19T04:26:02Z</cp:lastPrinted>
  <dcterms:created xsi:type="dcterms:W3CDTF">2010-02-19T17:36:10Z</dcterms:created>
  <dcterms:modified xsi:type="dcterms:W3CDTF">2018-06-25T06:32:47Z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TC300033031033</vt:lpwstr>
  </property>
</Properties>
</file>