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0"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1" r:id="rId15"/>
    <p:sldId id="268" r:id="rId16"/>
    <p:sldId id="270" r:id="rId17"/>
    <p:sldId id="272" r:id="rId18"/>
    <p:sldId id="273" r:id="rId19"/>
    <p:sldId id="274"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Lst>
  <p:sldSz cx="9144000" cy="6858000" type="screen4x3"/>
  <p:notesSz cx="6858000" cy="99472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3"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varScale="1">
        <p:scale>
          <a:sx n="89" d="100"/>
          <a:sy n="89" d="100"/>
        </p:scale>
        <p:origin x="624" y="78"/>
      </p:cViewPr>
      <p:guideLst>
        <p:guide orient="horz" pos="2160"/>
        <p:guide pos="2880"/>
      </p:guideLst>
    </p:cSldViewPr>
  </p:slideViewPr>
  <p:notesTextViewPr>
    <p:cViewPr>
      <p:scale>
        <a:sx n="100" d="100"/>
        <a:sy n="100" d="100"/>
      </p:scale>
      <p:origin x="0" y="0"/>
    </p:cViewPr>
  </p:notesTextViewPr>
  <p:notesViewPr>
    <p:cSldViewPr>
      <p:cViewPr varScale="1">
        <p:scale>
          <a:sx n="82" d="100"/>
          <a:sy n="82" d="100"/>
        </p:scale>
        <p:origin x="-2052" y="-90"/>
      </p:cViewPr>
      <p:guideLst>
        <p:guide orient="horz" pos="3133"/>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335" cy="49832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064" y="0"/>
            <a:ext cx="2972335" cy="49832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CA940C9-4557-4C10-866B-DFAAB27A56D4}" type="datetimeFigureOut">
              <a:rPr lang="en-US"/>
              <a:pPr>
                <a:defRPr/>
              </a:pPr>
              <a:t>7/29/2018</a:t>
            </a:fld>
            <a:endParaRPr lang="en-US"/>
          </a:p>
        </p:txBody>
      </p:sp>
      <p:sp>
        <p:nvSpPr>
          <p:cNvPr id="4" name="Slide Image Placeholder 3"/>
          <p:cNvSpPr>
            <a:spLocks noGrp="1" noRot="1" noChangeAspect="1"/>
          </p:cNvSpPr>
          <p:nvPr>
            <p:ph type="sldImg" idx="2"/>
          </p:nvPr>
        </p:nvSpPr>
        <p:spPr>
          <a:xfrm>
            <a:off x="941388" y="746125"/>
            <a:ext cx="4975225" cy="3730625"/>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725275"/>
            <a:ext cx="5486400" cy="4476911"/>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9447364"/>
            <a:ext cx="2972335" cy="49832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064" y="9447364"/>
            <a:ext cx="2972335" cy="49832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B28307C-0FD4-44DB-BA75-8FBA0AD6C7FF}" type="slidenum">
              <a:rPr lang="en-US"/>
              <a:pPr>
                <a:defRPr/>
              </a:pPr>
              <a:t>‹#›</a:t>
            </a:fld>
            <a:endParaRPr lang="en-US"/>
          </a:p>
        </p:txBody>
      </p:sp>
    </p:spTree>
    <p:extLst>
      <p:ext uri="{BB962C8B-B14F-4D97-AF65-F5344CB8AC3E}">
        <p14:creationId xmlns:p14="http://schemas.microsoft.com/office/powerpoint/2010/main" val="27944608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D0DE02C-0268-45B9-86DF-28E5682ACAE4}" type="slidenum">
              <a:rPr lang="en-US" smtClean="0"/>
              <a:pPr>
                <a:defRPr/>
              </a:pPr>
              <a:t>1</a:t>
            </a:fld>
            <a:endParaRPr lang="en-US"/>
          </a:p>
        </p:txBody>
      </p:sp>
    </p:spTree>
    <p:extLst>
      <p:ext uri="{BB962C8B-B14F-4D97-AF65-F5344CB8AC3E}">
        <p14:creationId xmlns:p14="http://schemas.microsoft.com/office/powerpoint/2010/main" val="1724015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44861C96-F0FA-4D9E-AC43-097E69F0C8D3}" type="slidenum">
              <a:rPr lang="en-US" smtClean="0"/>
              <a:pPr>
                <a:defRPr/>
              </a:pPr>
              <a:t>10</a:t>
            </a:fld>
            <a:endParaRPr lang="en-US"/>
          </a:p>
        </p:txBody>
      </p:sp>
    </p:spTree>
    <p:extLst>
      <p:ext uri="{BB962C8B-B14F-4D97-AF65-F5344CB8AC3E}">
        <p14:creationId xmlns:p14="http://schemas.microsoft.com/office/powerpoint/2010/main" val="4267307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7D127BD-AFE6-47E2-B258-431AEF3901F7}" type="slidenum">
              <a:rPr lang="en-US" smtClean="0"/>
              <a:pPr>
                <a:defRPr/>
              </a:pPr>
              <a:t>11</a:t>
            </a:fld>
            <a:endParaRPr lang="en-US"/>
          </a:p>
        </p:txBody>
      </p:sp>
    </p:spTree>
    <p:extLst>
      <p:ext uri="{BB962C8B-B14F-4D97-AF65-F5344CB8AC3E}">
        <p14:creationId xmlns:p14="http://schemas.microsoft.com/office/powerpoint/2010/main" val="2431324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8600" indent="-228600">
              <a:buFontTx/>
              <a:buAutoNum type="arabicPeriod"/>
            </a:pPr>
            <a:endParaRPr lang="en-US" dirty="0" smtClean="0"/>
          </a:p>
        </p:txBody>
      </p:sp>
      <p:sp>
        <p:nvSpPr>
          <p:cNvPr id="4" name="Slide Number Placeholder 3"/>
          <p:cNvSpPr>
            <a:spLocks noGrp="1"/>
          </p:cNvSpPr>
          <p:nvPr>
            <p:ph type="sldNum" sz="quarter" idx="5"/>
          </p:nvPr>
        </p:nvSpPr>
        <p:spPr/>
        <p:txBody>
          <a:bodyPr/>
          <a:lstStyle/>
          <a:p>
            <a:pPr>
              <a:defRPr/>
            </a:pPr>
            <a:fld id="{8E7C016F-A4B5-4944-B67E-BE1CE4EFD4C0}" type="slidenum">
              <a:rPr lang="en-US" smtClean="0"/>
              <a:pPr>
                <a:defRPr/>
              </a:pPr>
              <a:t>12</a:t>
            </a:fld>
            <a:endParaRPr lang="en-US"/>
          </a:p>
        </p:txBody>
      </p:sp>
    </p:spTree>
    <p:extLst>
      <p:ext uri="{BB962C8B-B14F-4D97-AF65-F5344CB8AC3E}">
        <p14:creationId xmlns:p14="http://schemas.microsoft.com/office/powerpoint/2010/main" val="17311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22A965E-6CA5-4C7A-8EC0-539D63ED6DB2}" type="slidenum">
              <a:rPr lang="en-US" smtClean="0"/>
              <a:pPr>
                <a:defRPr/>
              </a:pPr>
              <a:t>13</a:t>
            </a:fld>
            <a:endParaRPr lang="en-US"/>
          </a:p>
        </p:txBody>
      </p:sp>
    </p:spTree>
    <p:extLst>
      <p:ext uri="{BB962C8B-B14F-4D97-AF65-F5344CB8AC3E}">
        <p14:creationId xmlns:p14="http://schemas.microsoft.com/office/powerpoint/2010/main" val="33934879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869A41A9-C26C-4342-A20E-1DBE72B0DD56}" type="slidenum">
              <a:rPr lang="en-US" smtClean="0"/>
              <a:pPr>
                <a:defRPr/>
              </a:pPr>
              <a:t>14</a:t>
            </a:fld>
            <a:endParaRPr lang="en-US"/>
          </a:p>
        </p:txBody>
      </p:sp>
    </p:spTree>
    <p:extLst>
      <p:ext uri="{BB962C8B-B14F-4D97-AF65-F5344CB8AC3E}">
        <p14:creationId xmlns:p14="http://schemas.microsoft.com/office/powerpoint/2010/main" val="22009063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542E84C3-88EF-45D5-9DFC-CABA325E5B16}" type="slidenum">
              <a:rPr lang="en-US" smtClean="0"/>
              <a:pPr>
                <a:defRPr/>
              </a:pPr>
              <a:t>15</a:t>
            </a:fld>
            <a:endParaRPr lang="en-US"/>
          </a:p>
        </p:txBody>
      </p:sp>
    </p:spTree>
    <p:extLst>
      <p:ext uri="{BB962C8B-B14F-4D97-AF65-F5344CB8AC3E}">
        <p14:creationId xmlns:p14="http://schemas.microsoft.com/office/powerpoint/2010/main" val="1451192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2E452F21-2DC6-4380-AB68-76F55EA082A1}" type="slidenum">
              <a:rPr lang="en-US" smtClean="0"/>
              <a:pPr>
                <a:defRPr/>
              </a:pPr>
              <a:t>16</a:t>
            </a:fld>
            <a:endParaRPr lang="en-US"/>
          </a:p>
        </p:txBody>
      </p:sp>
    </p:spTree>
    <p:extLst>
      <p:ext uri="{BB962C8B-B14F-4D97-AF65-F5344CB8AC3E}">
        <p14:creationId xmlns:p14="http://schemas.microsoft.com/office/powerpoint/2010/main" val="9839248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D23BB5B-D974-446D-9D62-AB2EF4453478}" type="slidenum">
              <a:rPr lang="en-US" smtClean="0"/>
              <a:pPr>
                <a:defRPr/>
              </a:pPr>
              <a:t>17</a:t>
            </a:fld>
            <a:endParaRPr lang="en-US"/>
          </a:p>
        </p:txBody>
      </p:sp>
    </p:spTree>
    <p:extLst>
      <p:ext uri="{BB962C8B-B14F-4D97-AF65-F5344CB8AC3E}">
        <p14:creationId xmlns:p14="http://schemas.microsoft.com/office/powerpoint/2010/main" val="42786611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4E9FA1E-8F79-4599-B720-BE7DC1FD6351}" type="slidenum">
              <a:rPr lang="en-US" smtClean="0"/>
              <a:pPr>
                <a:defRPr/>
              </a:pPr>
              <a:t>18</a:t>
            </a:fld>
            <a:endParaRPr lang="en-US"/>
          </a:p>
        </p:txBody>
      </p:sp>
    </p:spTree>
    <p:extLst>
      <p:ext uri="{BB962C8B-B14F-4D97-AF65-F5344CB8AC3E}">
        <p14:creationId xmlns:p14="http://schemas.microsoft.com/office/powerpoint/2010/main" val="6722214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E165078-851D-4263-9C21-17D5F83E8D98}" type="slidenum">
              <a:rPr lang="en-US" smtClean="0"/>
              <a:pPr>
                <a:defRPr/>
              </a:pPr>
              <a:t>19</a:t>
            </a:fld>
            <a:endParaRPr lang="en-US"/>
          </a:p>
        </p:txBody>
      </p:sp>
    </p:spTree>
    <p:extLst>
      <p:ext uri="{BB962C8B-B14F-4D97-AF65-F5344CB8AC3E}">
        <p14:creationId xmlns:p14="http://schemas.microsoft.com/office/powerpoint/2010/main" val="1206908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FED8BB9-234B-4BC9-A34D-C646227891F9}" type="slidenum">
              <a:rPr lang="en-US" smtClean="0"/>
              <a:pPr>
                <a:defRPr/>
              </a:pPr>
              <a:t>2</a:t>
            </a:fld>
            <a:endParaRPr lang="en-US"/>
          </a:p>
        </p:txBody>
      </p:sp>
    </p:spTree>
    <p:extLst>
      <p:ext uri="{BB962C8B-B14F-4D97-AF65-F5344CB8AC3E}">
        <p14:creationId xmlns:p14="http://schemas.microsoft.com/office/powerpoint/2010/main" val="23288211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4295EBA-B678-43A1-A1C7-66E004EB2635}" type="slidenum">
              <a:rPr lang="en-US" smtClean="0"/>
              <a:pPr>
                <a:defRPr/>
              </a:pPr>
              <a:t>20</a:t>
            </a:fld>
            <a:endParaRPr lang="en-US"/>
          </a:p>
        </p:txBody>
      </p:sp>
    </p:spTree>
    <p:extLst>
      <p:ext uri="{BB962C8B-B14F-4D97-AF65-F5344CB8AC3E}">
        <p14:creationId xmlns:p14="http://schemas.microsoft.com/office/powerpoint/2010/main" val="4424989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27514FA-7555-41C4-953F-CB292C66EC48}" type="slidenum">
              <a:rPr lang="en-US" smtClean="0"/>
              <a:pPr>
                <a:defRPr/>
              </a:pPr>
              <a:t>21</a:t>
            </a:fld>
            <a:endParaRPr lang="en-US"/>
          </a:p>
        </p:txBody>
      </p:sp>
    </p:spTree>
    <p:extLst>
      <p:ext uri="{BB962C8B-B14F-4D97-AF65-F5344CB8AC3E}">
        <p14:creationId xmlns:p14="http://schemas.microsoft.com/office/powerpoint/2010/main" val="20331765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2F8C68A-ED0D-47E2-99E2-3B97F0847CB1}" type="slidenum">
              <a:rPr lang="en-US" smtClean="0"/>
              <a:pPr>
                <a:defRPr/>
              </a:pPr>
              <a:t>22</a:t>
            </a:fld>
            <a:endParaRPr lang="en-US"/>
          </a:p>
        </p:txBody>
      </p:sp>
    </p:spTree>
    <p:extLst>
      <p:ext uri="{BB962C8B-B14F-4D97-AF65-F5344CB8AC3E}">
        <p14:creationId xmlns:p14="http://schemas.microsoft.com/office/powerpoint/2010/main" val="39614203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a:endParaRPr lang="en-US" dirty="0" smtClean="0"/>
          </a:p>
        </p:txBody>
      </p:sp>
      <p:sp>
        <p:nvSpPr>
          <p:cNvPr id="4" name="Slide Number Placeholder 3"/>
          <p:cNvSpPr>
            <a:spLocks noGrp="1"/>
          </p:cNvSpPr>
          <p:nvPr>
            <p:ph type="sldNum" sz="quarter" idx="5"/>
          </p:nvPr>
        </p:nvSpPr>
        <p:spPr/>
        <p:txBody>
          <a:bodyPr/>
          <a:lstStyle/>
          <a:p>
            <a:pPr>
              <a:defRPr/>
            </a:pPr>
            <a:fld id="{7E96933F-3DD8-4DB7-ACCB-21872C28406F}" type="slidenum">
              <a:rPr lang="en-US" smtClean="0"/>
              <a:pPr>
                <a:defRPr/>
              </a:pPr>
              <a:t>23</a:t>
            </a:fld>
            <a:endParaRPr lang="en-US"/>
          </a:p>
        </p:txBody>
      </p:sp>
    </p:spTree>
    <p:extLst>
      <p:ext uri="{BB962C8B-B14F-4D97-AF65-F5344CB8AC3E}">
        <p14:creationId xmlns:p14="http://schemas.microsoft.com/office/powerpoint/2010/main" val="6219164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a:endParaRPr lang="en-US" dirty="0" smtClean="0"/>
          </a:p>
        </p:txBody>
      </p:sp>
      <p:sp>
        <p:nvSpPr>
          <p:cNvPr id="4" name="Slide Number Placeholder 3"/>
          <p:cNvSpPr>
            <a:spLocks noGrp="1"/>
          </p:cNvSpPr>
          <p:nvPr>
            <p:ph type="sldNum" sz="quarter" idx="5"/>
          </p:nvPr>
        </p:nvSpPr>
        <p:spPr/>
        <p:txBody>
          <a:bodyPr/>
          <a:lstStyle/>
          <a:p>
            <a:pPr>
              <a:defRPr/>
            </a:pPr>
            <a:fld id="{CF081CC2-3CC3-4D96-9BC7-62E72CA7A869}" type="slidenum">
              <a:rPr lang="en-US" smtClean="0"/>
              <a:pPr>
                <a:defRPr/>
              </a:pPr>
              <a:t>24</a:t>
            </a:fld>
            <a:endParaRPr lang="en-US"/>
          </a:p>
        </p:txBody>
      </p:sp>
    </p:spTree>
    <p:extLst>
      <p:ext uri="{BB962C8B-B14F-4D97-AF65-F5344CB8AC3E}">
        <p14:creationId xmlns:p14="http://schemas.microsoft.com/office/powerpoint/2010/main" val="32244908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AEF7D39-3031-4ADA-87AF-642FBD8B7C20}" type="slidenum">
              <a:rPr lang="en-US" smtClean="0"/>
              <a:pPr>
                <a:defRPr/>
              </a:pPr>
              <a:t>25</a:t>
            </a:fld>
            <a:endParaRPr lang="en-US"/>
          </a:p>
        </p:txBody>
      </p:sp>
    </p:spTree>
    <p:extLst>
      <p:ext uri="{BB962C8B-B14F-4D97-AF65-F5344CB8AC3E}">
        <p14:creationId xmlns:p14="http://schemas.microsoft.com/office/powerpoint/2010/main" val="10345940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7E8AF02A-B3D7-4D64-BA73-E43901C399F8}" type="slidenum">
              <a:rPr lang="en-US" smtClean="0"/>
              <a:pPr>
                <a:defRPr/>
              </a:pPr>
              <a:t>26</a:t>
            </a:fld>
            <a:endParaRPr lang="en-US"/>
          </a:p>
        </p:txBody>
      </p:sp>
    </p:spTree>
    <p:extLst>
      <p:ext uri="{BB962C8B-B14F-4D97-AF65-F5344CB8AC3E}">
        <p14:creationId xmlns:p14="http://schemas.microsoft.com/office/powerpoint/2010/main" val="11391686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F4DDDF3-74A1-4FEE-AA84-70D8265717F7}" type="slidenum">
              <a:rPr lang="en-US" smtClean="0"/>
              <a:pPr>
                <a:defRPr/>
              </a:pPr>
              <a:t>27</a:t>
            </a:fld>
            <a:endParaRPr lang="en-US"/>
          </a:p>
        </p:txBody>
      </p:sp>
    </p:spTree>
    <p:extLst>
      <p:ext uri="{BB962C8B-B14F-4D97-AF65-F5344CB8AC3E}">
        <p14:creationId xmlns:p14="http://schemas.microsoft.com/office/powerpoint/2010/main" val="34065715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3FD8BB3-1E96-48EA-B34C-A003C3AA26A9}" type="slidenum">
              <a:rPr lang="en-US" smtClean="0"/>
              <a:pPr>
                <a:defRPr/>
              </a:pPr>
              <a:t>28</a:t>
            </a:fld>
            <a:endParaRPr lang="en-US"/>
          </a:p>
        </p:txBody>
      </p:sp>
    </p:spTree>
    <p:extLst>
      <p:ext uri="{BB962C8B-B14F-4D97-AF65-F5344CB8AC3E}">
        <p14:creationId xmlns:p14="http://schemas.microsoft.com/office/powerpoint/2010/main" val="20657919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7658506-9849-41B2-8645-4C4C43AFD9C4}" type="slidenum">
              <a:rPr lang="en-US" smtClean="0"/>
              <a:pPr>
                <a:defRPr/>
              </a:pPr>
              <a:t>29</a:t>
            </a:fld>
            <a:endParaRPr lang="en-US"/>
          </a:p>
        </p:txBody>
      </p:sp>
    </p:spTree>
    <p:extLst>
      <p:ext uri="{BB962C8B-B14F-4D97-AF65-F5344CB8AC3E}">
        <p14:creationId xmlns:p14="http://schemas.microsoft.com/office/powerpoint/2010/main" val="3996933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4EBF91F-CDC7-4FAB-8420-0FB1D5B1F078}" type="slidenum">
              <a:rPr lang="en-US" smtClean="0"/>
              <a:pPr>
                <a:defRPr/>
              </a:pPr>
              <a:t>3</a:t>
            </a:fld>
            <a:endParaRPr lang="en-US"/>
          </a:p>
        </p:txBody>
      </p:sp>
    </p:spTree>
    <p:extLst>
      <p:ext uri="{BB962C8B-B14F-4D97-AF65-F5344CB8AC3E}">
        <p14:creationId xmlns:p14="http://schemas.microsoft.com/office/powerpoint/2010/main" val="9264979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9929C9F-32FF-45AF-808B-A78C414C3C50}" type="slidenum">
              <a:rPr lang="en-US" smtClean="0"/>
              <a:pPr>
                <a:defRPr/>
              </a:pPr>
              <a:t>30</a:t>
            </a:fld>
            <a:endParaRPr lang="en-US"/>
          </a:p>
        </p:txBody>
      </p:sp>
    </p:spTree>
    <p:extLst>
      <p:ext uri="{BB962C8B-B14F-4D97-AF65-F5344CB8AC3E}">
        <p14:creationId xmlns:p14="http://schemas.microsoft.com/office/powerpoint/2010/main" val="21482221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baseline="-25000" dirty="0" smtClean="0"/>
          </a:p>
        </p:txBody>
      </p:sp>
      <p:sp>
        <p:nvSpPr>
          <p:cNvPr id="4" name="Slide Number Placeholder 3"/>
          <p:cNvSpPr>
            <a:spLocks noGrp="1"/>
          </p:cNvSpPr>
          <p:nvPr>
            <p:ph type="sldNum" sz="quarter" idx="5"/>
          </p:nvPr>
        </p:nvSpPr>
        <p:spPr/>
        <p:txBody>
          <a:bodyPr/>
          <a:lstStyle/>
          <a:p>
            <a:pPr>
              <a:defRPr/>
            </a:pPr>
            <a:fld id="{8A09D23E-58A3-48B6-AC92-13996A3F1FB6}" type="slidenum">
              <a:rPr lang="en-US" smtClean="0"/>
              <a:pPr>
                <a:defRPr/>
              </a:pPr>
              <a:t>31</a:t>
            </a:fld>
            <a:endParaRPr lang="en-US"/>
          </a:p>
        </p:txBody>
      </p:sp>
    </p:spTree>
    <p:extLst>
      <p:ext uri="{BB962C8B-B14F-4D97-AF65-F5344CB8AC3E}">
        <p14:creationId xmlns:p14="http://schemas.microsoft.com/office/powerpoint/2010/main" val="1515256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1EA8B56-A429-40D2-8BC2-FDCA6CCF396C}" type="slidenum">
              <a:rPr lang="en-US" smtClean="0"/>
              <a:pPr>
                <a:defRPr/>
              </a:pPr>
              <a:t>4</a:t>
            </a:fld>
            <a:endParaRPr lang="en-US"/>
          </a:p>
        </p:txBody>
      </p:sp>
    </p:spTree>
    <p:extLst>
      <p:ext uri="{BB962C8B-B14F-4D97-AF65-F5344CB8AC3E}">
        <p14:creationId xmlns:p14="http://schemas.microsoft.com/office/powerpoint/2010/main" val="2898521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ED5F351-8F3C-483D-A5DC-2953CF4067B2}" type="slidenum">
              <a:rPr lang="en-US" smtClean="0"/>
              <a:pPr>
                <a:defRPr/>
              </a:pPr>
              <a:t>5</a:t>
            </a:fld>
            <a:endParaRPr lang="en-US"/>
          </a:p>
        </p:txBody>
      </p:sp>
    </p:spTree>
    <p:extLst>
      <p:ext uri="{BB962C8B-B14F-4D97-AF65-F5344CB8AC3E}">
        <p14:creationId xmlns:p14="http://schemas.microsoft.com/office/powerpoint/2010/main" val="3524417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4E07EE0-3C00-4A6A-B94B-73FDD5863757}" type="slidenum">
              <a:rPr lang="en-US" smtClean="0"/>
              <a:pPr>
                <a:defRPr/>
              </a:pPr>
              <a:t>6</a:t>
            </a:fld>
            <a:endParaRPr lang="en-US"/>
          </a:p>
        </p:txBody>
      </p:sp>
    </p:spTree>
    <p:extLst>
      <p:ext uri="{BB962C8B-B14F-4D97-AF65-F5344CB8AC3E}">
        <p14:creationId xmlns:p14="http://schemas.microsoft.com/office/powerpoint/2010/main" val="1107588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baseline="30000" dirty="0" smtClean="0"/>
          </a:p>
        </p:txBody>
      </p:sp>
      <p:sp>
        <p:nvSpPr>
          <p:cNvPr id="4" name="Slide Number Placeholder 3"/>
          <p:cNvSpPr>
            <a:spLocks noGrp="1"/>
          </p:cNvSpPr>
          <p:nvPr>
            <p:ph type="sldNum" sz="quarter" idx="5"/>
          </p:nvPr>
        </p:nvSpPr>
        <p:spPr/>
        <p:txBody>
          <a:bodyPr/>
          <a:lstStyle/>
          <a:p>
            <a:pPr>
              <a:defRPr/>
            </a:pPr>
            <a:fld id="{5DACB74D-47A7-499D-BDBF-8072499A92F1}" type="slidenum">
              <a:rPr lang="en-US" smtClean="0"/>
              <a:pPr>
                <a:defRPr/>
              </a:pPr>
              <a:t>7</a:t>
            </a:fld>
            <a:endParaRPr lang="en-US"/>
          </a:p>
        </p:txBody>
      </p:sp>
    </p:spTree>
    <p:extLst>
      <p:ext uri="{BB962C8B-B14F-4D97-AF65-F5344CB8AC3E}">
        <p14:creationId xmlns:p14="http://schemas.microsoft.com/office/powerpoint/2010/main" val="28174816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BDC48C7-AEBA-45E7-B479-4450319EDDF2}" type="slidenum">
              <a:rPr lang="en-US" smtClean="0"/>
              <a:pPr>
                <a:defRPr/>
              </a:pPr>
              <a:t>8</a:t>
            </a:fld>
            <a:endParaRPr lang="en-US"/>
          </a:p>
        </p:txBody>
      </p:sp>
    </p:spTree>
    <p:extLst>
      <p:ext uri="{BB962C8B-B14F-4D97-AF65-F5344CB8AC3E}">
        <p14:creationId xmlns:p14="http://schemas.microsoft.com/office/powerpoint/2010/main" val="2311254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383F9E2C-4136-41C2-85D2-B5CA749279BA}" type="slidenum">
              <a:rPr lang="en-US" smtClean="0"/>
              <a:pPr>
                <a:defRPr/>
              </a:pPr>
              <a:t>9</a:t>
            </a:fld>
            <a:endParaRPr lang="en-US"/>
          </a:p>
        </p:txBody>
      </p:sp>
    </p:spTree>
    <p:extLst>
      <p:ext uri="{BB962C8B-B14F-4D97-AF65-F5344CB8AC3E}">
        <p14:creationId xmlns:p14="http://schemas.microsoft.com/office/powerpoint/2010/main" val="5293135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204788" y="0"/>
            <a:ext cx="8782050" cy="6753225"/>
            <a:chOff x="129" y="0"/>
            <a:chExt cx="5532" cy="4254"/>
          </a:xfrm>
        </p:grpSpPr>
        <p:sp>
          <p:nvSpPr>
            <p:cNvPr id="5" name="Freeform 3"/>
            <p:cNvSpPr>
              <a:spLocks/>
            </p:cNvSpPr>
            <p:nvPr/>
          </p:nvSpPr>
          <p:spPr bwMode="auto">
            <a:xfrm>
              <a:off x="129" y="411"/>
              <a:ext cx="5532" cy="3843"/>
            </a:xfrm>
            <a:custGeom>
              <a:avLst/>
              <a:gdLst>
                <a:gd name="T0" fmla="*/ 674 w 5532"/>
                <a:gd name="T1" fmla="*/ 2 h 3843"/>
                <a:gd name="T2" fmla="*/ 5531 w 5532"/>
                <a:gd name="T3" fmla="*/ 0 h 3843"/>
                <a:gd name="T4" fmla="*/ 5531 w 5532"/>
                <a:gd name="T5" fmla="*/ 3832 h 3843"/>
                <a:gd name="T6" fmla="*/ 0 w 5532"/>
                <a:gd name="T7" fmla="*/ 3842 h 3843"/>
                <a:gd name="T8" fmla="*/ 6 w 5532"/>
                <a:gd name="T9" fmla="*/ 580 h 3843"/>
                <a:gd name="T10" fmla="*/ 14 w 5532"/>
                <a:gd name="T11" fmla="*/ 547 h 3843"/>
                <a:gd name="T12" fmla="*/ 25 w 5532"/>
                <a:gd name="T13" fmla="*/ 504 h 3843"/>
                <a:gd name="T14" fmla="*/ 36 w 5532"/>
                <a:gd name="T15" fmla="*/ 473 h 3843"/>
                <a:gd name="T16" fmla="*/ 51 w 5532"/>
                <a:gd name="T17" fmla="*/ 458 h 3843"/>
                <a:gd name="T18" fmla="*/ 64 w 5532"/>
                <a:gd name="T19" fmla="*/ 448 h 3843"/>
                <a:gd name="T20" fmla="*/ 656 w 5532"/>
                <a:gd name="T21" fmla="*/ 5 h 3843"/>
                <a:gd name="T22" fmla="*/ 674 w 5532"/>
                <a:gd name="T23" fmla="*/ 2 h 38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532" h="3843">
                  <a:moveTo>
                    <a:pt x="674" y="2"/>
                  </a:moveTo>
                  <a:lnTo>
                    <a:pt x="5531" y="0"/>
                  </a:lnTo>
                  <a:lnTo>
                    <a:pt x="5531" y="3832"/>
                  </a:lnTo>
                  <a:lnTo>
                    <a:pt x="0" y="3842"/>
                  </a:lnTo>
                  <a:lnTo>
                    <a:pt x="6" y="580"/>
                  </a:lnTo>
                  <a:lnTo>
                    <a:pt x="14" y="547"/>
                  </a:lnTo>
                  <a:lnTo>
                    <a:pt x="25" y="504"/>
                  </a:lnTo>
                  <a:lnTo>
                    <a:pt x="36" y="473"/>
                  </a:lnTo>
                  <a:lnTo>
                    <a:pt x="51" y="458"/>
                  </a:lnTo>
                  <a:lnTo>
                    <a:pt x="64" y="448"/>
                  </a:lnTo>
                  <a:lnTo>
                    <a:pt x="656" y="5"/>
                  </a:lnTo>
                  <a:lnTo>
                    <a:pt x="674" y="2"/>
                  </a:lnTo>
                </a:path>
              </a:pathLst>
            </a:custGeom>
            <a:solidFill>
              <a:srgbClr val="FFFF99"/>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nvGrpSpPr>
            <p:cNvPr id="6" name="Group 4"/>
            <p:cNvGrpSpPr>
              <a:grpSpLocks/>
            </p:cNvGrpSpPr>
            <p:nvPr/>
          </p:nvGrpSpPr>
          <p:grpSpPr bwMode="auto">
            <a:xfrm>
              <a:off x="2079" y="0"/>
              <a:ext cx="1640" cy="623"/>
              <a:chOff x="2079" y="0"/>
              <a:chExt cx="1640" cy="623"/>
            </a:xfrm>
          </p:grpSpPr>
          <p:sp>
            <p:nvSpPr>
              <p:cNvPr id="7" name="Rectangle 5"/>
              <p:cNvSpPr>
                <a:spLocks noChangeArrowheads="1"/>
              </p:cNvSpPr>
              <p:nvPr/>
            </p:nvSpPr>
            <p:spPr bwMode="auto">
              <a:xfrm>
                <a:off x="2079" y="344"/>
                <a:ext cx="1640" cy="72"/>
              </a:xfrm>
              <a:prstGeom prst="rect">
                <a:avLst/>
              </a:prstGeom>
              <a:gradFill rotWithShape="0">
                <a:gsLst>
                  <a:gs pos="0">
                    <a:srgbClr val="FFFFFF"/>
                  </a:gs>
                  <a:gs pos="50000">
                    <a:srgbClr val="5F5F5F"/>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8" name="Rectangle 6"/>
              <p:cNvSpPr>
                <a:spLocks noChangeArrowheads="1"/>
              </p:cNvSpPr>
              <p:nvPr/>
            </p:nvSpPr>
            <p:spPr bwMode="auto">
              <a:xfrm>
                <a:off x="2383" y="311"/>
                <a:ext cx="232" cy="33"/>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9" name="Rectangle 7"/>
              <p:cNvSpPr>
                <a:spLocks noChangeArrowheads="1"/>
              </p:cNvSpPr>
              <p:nvPr/>
            </p:nvSpPr>
            <p:spPr bwMode="auto">
              <a:xfrm>
                <a:off x="3134" y="320"/>
                <a:ext cx="232" cy="32"/>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 name="Oval 8"/>
              <p:cNvSpPr>
                <a:spLocks noChangeArrowheads="1"/>
              </p:cNvSpPr>
              <p:nvPr/>
            </p:nvSpPr>
            <p:spPr bwMode="auto">
              <a:xfrm>
                <a:off x="2693" y="0"/>
                <a:ext cx="379" cy="370"/>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1" name="Oval 9"/>
              <p:cNvSpPr>
                <a:spLocks noChangeArrowheads="1"/>
              </p:cNvSpPr>
              <p:nvPr/>
            </p:nvSpPr>
            <p:spPr bwMode="auto">
              <a:xfrm>
                <a:off x="2711" y="13"/>
                <a:ext cx="344" cy="347"/>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2" name="Freeform 10"/>
              <p:cNvSpPr>
                <a:spLocks/>
              </p:cNvSpPr>
              <p:nvPr/>
            </p:nvSpPr>
            <p:spPr bwMode="auto">
              <a:xfrm>
                <a:off x="2737" y="10"/>
                <a:ext cx="279" cy="82"/>
              </a:xfrm>
              <a:custGeom>
                <a:avLst/>
                <a:gdLst>
                  <a:gd name="T0" fmla="*/ 278 w 279"/>
                  <a:gd name="T1" fmla="*/ 65 h 82"/>
                  <a:gd name="T2" fmla="*/ 271 w 279"/>
                  <a:gd name="T3" fmla="*/ 49 h 82"/>
                  <a:gd name="T4" fmla="*/ 254 w 279"/>
                  <a:gd name="T5" fmla="*/ 32 h 82"/>
                  <a:gd name="T6" fmla="*/ 232 w 279"/>
                  <a:gd name="T7" fmla="*/ 20 h 82"/>
                  <a:gd name="T8" fmla="*/ 203 w 279"/>
                  <a:gd name="T9" fmla="*/ 7 h 82"/>
                  <a:gd name="T10" fmla="*/ 168 w 279"/>
                  <a:gd name="T11" fmla="*/ 0 h 82"/>
                  <a:gd name="T12" fmla="*/ 127 w 279"/>
                  <a:gd name="T13" fmla="*/ 0 h 82"/>
                  <a:gd name="T14" fmla="*/ 95 w 279"/>
                  <a:gd name="T15" fmla="*/ 3 h 82"/>
                  <a:gd name="T16" fmla="*/ 63 w 279"/>
                  <a:gd name="T17" fmla="*/ 14 h 82"/>
                  <a:gd name="T18" fmla="*/ 41 w 279"/>
                  <a:gd name="T19" fmla="*/ 29 h 82"/>
                  <a:gd name="T20" fmla="*/ 21 w 279"/>
                  <a:gd name="T21" fmla="*/ 43 h 82"/>
                  <a:gd name="T22" fmla="*/ 5 w 279"/>
                  <a:gd name="T23" fmla="*/ 62 h 82"/>
                  <a:gd name="T24" fmla="*/ 0 w 279"/>
                  <a:gd name="T25" fmla="*/ 71 h 82"/>
                  <a:gd name="T26" fmla="*/ 1 w 279"/>
                  <a:gd name="T27" fmla="*/ 81 h 82"/>
                  <a:gd name="T28" fmla="*/ 14 w 279"/>
                  <a:gd name="T29" fmla="*/ 62 h 82"/>
                  <a:gd name="T30" fmla="*/ 28 w 279"/>
                  <a:gd name="T31" fmla="*/ 51 h 82"/>
                  <a:gd name="T32" fmla="*/ 55 w 279"/>
                  <a:gd name="T33" fmla="*/ 33 h 82"/>
                  <a:gd name="T34" fmla="*/ 78 w 279"/>
                  <a:gd name="T35" fmla="*/ 23 h 82"/>
                  <a:gd name="T36" fmla="*/ 105 w 279"/>
                  <a:gd name="T37" fmla="*/ 14 h 82"/>
                  <a:gd name="T38" fmla="*/ 131 w 279"/>
                  <a:gd name="T39" fmla="*/ 11 h 82"/>
                  <a:gd name="T40" fmla="*/ 147 w 279"/>
                  <a:gd name="T41" fmla="*/ 11 h 82"/>
                  <a:gd name="T42" fmla="*/ 167 w 279"/>
                  <a:gd name="T43" fmla="*/ 13 h 82"/>
                  <a:gd name="T44" fmla="*/ 186 w 279"/>
                  <a:gd name="T45" fmla="*/ 14 h 82"/>
                  <a:gd name="T46" fmla="*/ 206 w 279"/>
                  <a:gd name="T47" fmla="*/ 20 h 82"/>
                  <a:gd name="T48" fmla="*/ 239 w 279"/>
                  <a:gd name="T49" fmla="*/ 35 h 82"/>
                  <a:gd name="T50" fmla="*/ 255 w 279"/>
                  <a:gd name="T51" fmla="*/ 49 h 82"/>
                  <a:gd name="T52" fmla="*/ 278 w 279"/>
                  <a:gd name="T53" fmla="*/ 65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3" name="Oval 11"/>
              <p:cNvSpPr>
                <a:spLocks noChangeArrowheads="1"/>
              </p:cNvSpPr>
              <p:nvPr/>
            </p:nvSpPr>
            <p:spPr bwMode="auto">
              <a:xfrm>
                <a:off x="2738" y="43"/>
                <a:ext cx="289" cy="281"/>
              </a:xfrm>
              <a:prstGeom prst="ellipse">
                <a:avLst/>
              </a:prstGeom>
              <a:gradFill rotWithShape="0">
                <a:gsLst>
                  <a:gs pos="0">
                    <a:srgbClr val="1C1C1C"/>
                  </a:gs>
                  <a:gs pos="50000">
                    <a:srgbClr val="FFFFFF"/>
                  </a:gs>
                  <a:gs pos="100000">
                    <a:srgbClr val="1C1C1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4" name="Oval 12" descr="Walnut"/>
              <p:cNvSpPr>
                <a:spLocks noChangeArrowheads="1"/>
              </p:cNvSpPr>
              <p:nvPr/>
            </p:nvSpPr>
            <p:spPr bwMode="auto">
              <a:xfrm>
                <a:off x="2758" y="60"/>
                <a:ext cx="247" cy="238"/>
              </a:xfrm>
              <a:prstGeom prst="ellipse">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5" name="Freeform 13"/>
              <p:cNvSpPr>
                <a:spLocks/>
              </p:cNvSpPr>
              <p:nvPr/>
            </p:nvSpPr>
            <p:spPr bwMode="auto">
              <a:xfrm>
                <a:off x="2211" y="267"/>
                <a:ext cx="1358" cy="356"/>
              </a:xfrm>
              <a:custGeom>
                <a:avLst/>
                <a:gdLst>
                  <a:gd name="T0" fmla="*/ 10 w 1358"/>
                  <a:gd name="T1" fmla="*/ 345 h 356"/>
                  <a:gd name="T2" fmla="*/ 28 w 1358"/>
                  <a:gd name="T3" fmla="*/ 351 h 356"/>
                  <a:gd name="T4" fmla="*/ 1357 w 1358"/>
                  <a:gd name="T5" fmla="*/ 355 h 356"/>
                  <a:gd name="T6" fmla="*/ 1357 w 1358"/>
                  <a:gd name="T7" fmla="*/ 279 h 356"/>
                  <a:gd name="T8" fmla="*/ 1351 w 1358"/>
                  <a:gd name="T9" fmla="*/ 248 h 356"/>
                  <a:gd name="T10" fmla="*/ 1338 w 1358"/>
                  <a:gd name="T11" fmla="*/ 220 h 356"/>
                  <a:gd name="T12" fmla="*/ 1324 w 1358"/>
                  <a:gd name="T13" fmla="*/ 192 h 356"/>
                  <a:gd name="T14" fmla="*/ 1282 w 1358"/>
                  <a:gd name="T15" fmla="*/ 147 h 356"/>
                  <a:gd name="T16" fmla="*/ 1214 w 1358"/>
                  <a:gd name="T17" fmla="*/ 119 h 356"/>
                  <a:gd name="T18" fmla="*/ 1141 w 1358"/>
                  <a:gd name="T19" fmla="*/ 106 h 356"/>
                  <a:gd name="T20" fmla="*/ 1073 w 1358"/>
                  <a:gd name="T21" fmla="*/ 96 h 356"/>
                  <a:gd name="T22" fmla="*/ 996 w 1358"/>
                  <a:gd name="T23" fmla="*/ 87 h 356"/>
                  <a:gd name="T24" fmla="*/ 906 w 1358"/>
                  <a:gd name="T25" fmla="*/ 81 h 356"/>
                  <a:gd name="T26" fmla="*/ 782 w 1358"/>
                  <a:gd name="T27" fmla="*/ 69 h 356"/>
                  <a:gd name="T28" fmla="*/ 817 w 1358"/>
                  <a:gd name="T29" fmla="*/ 22 h 356"/>
                  <a:gd name="T30" fmla="*/ 823 w 1358"/>
                  <a:gd name="T31" fmla="*/ 2 h 356"/>
                  <a:gd name="T32" fmla="*/ 795 w 1358"/>
                  <a:gd name="T33" fmla="*/ 28 h 356"/>
                  <a:gd name="T34" fmla="*/ 779 w 1358"/>
                  <a:gd name="T35" fmla="*/ 41 h 356"/>
                  <a:gd name="T36" fmla="*/ 762 w 1358"/>
                  <a:gd name="T37" fmla="*/ 57 h 356"/>
                  <a:gd name="T38" fmla="*/ 746 w 1358"/>
                  <a:gd name="T39" fmla="*/ 62 h 356"/>
                  <a:gd name="T40" fmla="*/ 714 w 1358"/>
                  <a:gd name="T41" fmla="*/ 71 h 356"/>
                  <a:gd name="T42" fmla="*/ 661 w 1358"/>
                  <a:gd name="T43" fmla="*/ 72 h 356"/>
                  <a:gd name="T44" fmla="*/ 612 w 1358"/>
                  <a:gd name="T45" fmla="*/ 70 h 356"/>
                  <a:gd name="T46" fmla="*/ 587 w 1358"/>
                  <a:gd name="T47" fmla="*/ 57 h 356"/>
                  <a:gd name="T48" fmla="*/ 571 w 1358"/>
                  <a:gd name="T49" fmla="*/ 46 h 356"/>
                  <a:gd name="T50" fmla="*/ 548 w 1358"/>
                  <a:gd name="T51" fmla="*/ 28 h 356"/>
                  <a:gd name="T52" fmla="*/ 519 w 1358"/>
                  <a:gd name="T53" fmla="*/ 0 h 356"/>
                  <a:gd name="T54" fmla="*/ 527 w 1358"/>
                  <a:gd name="T55" fmla="*/ 24 h 356"/>
                  <a:gd name="T56" fmla="*/ 539 w 1358"/>
                  <a:gd name="T57" fmla="*/ 64 h 356"/>
                  <a:gd name="T58" fmla="*/ 525 w 1358"/>
                  <a:gd name="T59" fmla="*/ 72 h 356"/>
                  <a:gd name="T60" fmla="*/ 379 w 1358"/>
                  <a:gd name="T61" fmla="*/ 80 h 356"/>
                  <a:gd name="T62" fmla="*/ 259 w 1358"/>
                  <a:gd name="T63" fmla="*/ 96 h 356"/>
                  <a:gd name="T64" fmla="*/ 190 w 1358"/>
                  <a:gd name="T65" fmla="*/ 106 h 356"/>
                  <a:gd name="T66" fmla="*/ 123 w 1358"/>
                  <a:gd name="T67" fmla="*/ 119 h 356"/>
                  <a:gd name="T68" fmla="*/ 94 w 1358"/>
                  <a:gd name="T69" fmla="*/ 129 h 356"/>
                  <a:gd name="T70" fmla="*/ 72 w 1358"/>
                  <a:gd name="T71" fmla="*/ 144 h 356"/>
                  <a:gd name="T72" fmla="*/ 43 w 1358"/>
                  <a:gd name="T73" fmla="*/ 171 h 356"/>
                  <a:gd name="T74" fmla="*/ 24 w 1358"/>
                  <a:gd name="T75" fmla="*/ 202 h 356"/>
                  <a:gd name="T76" fmla="*/ 11 w 1358"/>
                  <a:gd name="T77" fmla="*/ 239 h 356"/>
                  <a:gd name="T78" fmla="*/ 4 w 1358"/>
                  <a:gd name="T79" fmla="*/ 267 h 356"/>
                  <a:gd name="T80" fmla="*/ 1 w 1358"/>
                  <a:gd name="T81" fmla="*/ 299 h 356"/>
                  <a:gd name="T82" fmla="*/ 0 w 1358"/>
                  <a:gd name="T83" fmla="*/ 320 h 356"/>
                  <a:gd name="T84" fmla="*/ 10 w 1358"/>
                  <a:gd name="T85" fmla="*/ 345 h 3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6" name="Freeform 14"/>
              <p:cNvSpPr>
                <a:spLocks/>
              </p:cNvSpPr>
              <p:nvPr/>
            </p:nvSpPr>
            <p:spPr bwMode="auto">
              <a:xfrm>
                <a:off x="2242" y="308"/>
                <a:ext cx="536" cy="184"/>
              </a:xfrm>
              <a:custGeom>
                <a:avLst/>
                <a:gdLst>
                  <a:gd name="T0" fmla="*/ 0 w 536"/>
                  <a:gd name="T1" fmla="*/ 183 h 184"/>
                  <a:gd name="T2" fmla="*/ 7 w 536"/>
                  <a:gd name="T3" fmla="*/ 153 h 184"/>
                  <a:gd name="T4" fmla="*/ 17 w 536"/>
                  <a:gd name="T5" fmla="*/ 133 h 184"/>
                  <a:gd name="T6" fmla="*/ 49 w 536"/>
                  <a:gd name="T7" fmla="*/ 110 h 184"/>
                  <a:gd name="T8" fmla="*/ 105 w 536"/>
                  <a:gd name="T9" fmla="*/ 88 h 184"/>
                  <a:gd name="T10" fmla="*/ 147 w 536"/>
                  <a:gd name="T11" fmla="*/ 82 h 184"/>
                  <a:gd name="T12" fmla="*/ 182 w 536"/>
                  <a:gd name="T13" fmla="*/ 74 h 184"/>
                  <a:gd name="T14" fmla="*/ 237 w 536"/>
                  <a:gd name="T15" fmla="*/ 69 h 184"/>
                  <a:gd name="T16" fmla="*/ 279 w 536"/>
                  <a:gd name="T17" fmla="*/ 61 h 184"/>
                  <a:gd name="T18" fmla="*/ 320 w 536"/>
                  <a:gd name="T19" fmla="*/ 54 h 184"/>
                  <a:gd name="T20" fmla="*/ 359 w 536"/>
                  <a:gd name="T21" fmla="*/ 49 h 184"/>
                  <a:gd name="T22" fmla="*/ 405 w 536"/>
                  <a:gd name="T23" fmla="*/ 43 h 184"/>
                  <a:gd name="T24" fmla="*/ 473 w 536"/>
                  <a:gd name="T25" fmla="*/ 42 h 184"/>
                  <a:gd name="T26" fmla="*/ 470 w 536"/>
                  <a:gd name="T27" fmla="*/ 44 h 184"/>
                  <a:gd name="T28" fmla="*/ 506 w 536"/>
                  <a:gd name="T29" fmla="*/ 41 h 184"/>
                  <a:gd name="T30" fmla="*/ 518 w 536"/>
                  <a:gd name="T31" fmla="*/ 27 h 184"/>
                  <a:gd name="T32" fmla="*/ 513 w 536"/>
                  <a:gd name="T33" fmla="*/ 0 h 184"/>
                  <a:gd name="T34" fmla="*/ 533 w 536"/>
                  <a:gd name="T35" fmla="*/ 23 h 184"/>
                  <a:gd name="T36" fmla="*/ 535 w 536"/>
                  <a:gd name="T37" fmla="*/ 39 h 184"/>
                  <a:gd name="T38" fmla="*/ 513 w 536"/>
                  <a:gd name="T39" fmla="*/ 52 h 184"/>
                  <a:gd name="T40" fmla="*/ 470 w 536"/>
                  <a:gd name="T41" fmla="*/ 57 h 184"/>
                  <a:gd name="T42" fmla="*/ 399 w 536"/>
                  <a:gd name="T43" fmla="*/ 61 h 184"/>
                  <a:gd name="T44" fmla="*/ 323 w 536"/>
                  <a:gd name="T45" fmla="*/ 70 h 184"/>
                  <a:gd name="T46" fmla="*/ 263 w 536"/>
                  <a:gd name="T47" fmla="*/ 80 h 184"/>
                  <a:gd name="T48" fmla="*/ 193 w 536"/>
                  <a:gd name="T49" fmla="*/ 90 h 184"/>
                  <a:gd name="T50" fmla="*/ 135 w 536"/>
                  <a:gd name="T51" fmla="*/ 99 h 184"/>
                  <a:gd name="T52" fmla="*/ 92 w 536"/>
                  <a:gd name="T53" fmla="*/ 109 h 184"/>
                  <a:gd name="T54" fmla="*/ 56 w 536"/>
                  <a:gd name="T55" fmla="*/ 128 h 184"/>
                  <a:gd name="T56" fmla="*/ 30 w 536"/>
                  <a:gd name="T57" fmla="*/ 140 h 184"/>
                  <a:gd name="T58" fmla="*/ 15 w 536"/>
                  <a:gd name="T59" fmla="*/ 164 h 184"/>
                  <a:gd name="T60" fmla="*/ 0 w 536"/>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7" name="Freeform 15"/>
              <p:cNvSpPr>
                <a:spLocks/>
              </p:cNvSpPr>
              <p:nvPr/>
            </p:nvSpPr>
            <p:spPr bwMode="auto">
              <a:xfrm>
                <a:off x="2226" y="574"/>
                <a:ext cx="1326" cy="40"/>
              </a:xfrm>
              <a:custGeom>
                <a:avLst/>
                <a:gdLst>
                  <a:gd name="T0" fmla="*/ 0 w 1326"/>
                  <a:gd name="T1" fmla="*/ 10 h 40"/>
                  <a:gd name="T2" fmla="*/ 17 w 1326"/>
                  <a:gd name="T3" fmla="*/ 30 h 40"/>
                  <a:gd name="T4" fmla="*/ 114 w 1326"/>
                  <a:gd name="T5" fmla="*/ 37 h 40"/>
                  <a:gd name="T6" fmla="*/ 381 w 1326"/>
                  <a:gd name="T7" fmla="*/ 36 h 40"/>
                  <a:gd name="T8" fmla="*/ 438 w 1326"/>
                  <a:gd name="T9" fmla="*/ 37 h 40"/>
                  <a:gd name="T10" fmla="*/ 480 w 1326"/>
                  <a:gd name="T11" fmla="*/ 38 h 40"/>
                  <a:gd name="T12" fmla="*/ 578 w 1326"/>
                  <a:gd name="T13" fmla="*/ 38 h 40"/>
                  <a:gd name="T14" fmla="*/ 686 w 1326"/>
                  <a:gd name="T15" fmla="*/ 36 h 40"/>
                  <a:gd name="T16" fmla="*/ 724 w 1326"/>
                  <a:gd name="T17" fmla="*/ 36 h 40"/>
                  <a:gd name="T18" fmla="*/ 819 w 1326"/>
                  <a:gd name="T19" fmla="*/ 38 h 40"/>
                  <a:gd name="T20" fmla="*/ 859 w 1326"/>
                  <a:gd name="T21" fmla="*/ 39 h 40"/>
                  <a:gd name="T22" fmla="*/ 888 w 1326"/>
                  <a:gd name="T23" fmla="*/ 38 h 40"/>
                  <a:gd name="T24" fmla="*/ 962 w 1326"/>
                  <a:gd name="T25" fmla="*/ 36 h 40"/>
                  <a:gd name="T26" fmla="*/ 1004 w 1326"/>
                  <a:gd name="T27" fmla="*/ 38 h 40"/>
                  <a:gd name="T28" fmla="*/ 1045 w 1326"/>
                  <a:gd name="T29" fmla="*/ 37 h 40"/>
                  <a:gd name="T30" fmla="*/ 1072 w 1326"/>
                  <a:gd name="T31" fmla="*/ 36 h 40"/>
                  <a:gd name="T32" fmla="*/ 1119 w 1326"/>
                  <a:gd name="T33" fmla="*/ 36 h 40"/>
                  <a:gd name="T34" fmla="*/ 1145 w 1326"/>
                  <a:gd name="T35" fmla="*/ 37 h 40"/>
                  <a:gd name="T36" fmla="*/ 1171 w 1326"/>
                  <a:gd name="T37" fmla="*/ 38 h 40"/>
                  <a:gd name="T38" fmla="*/ 1233 w 1326"/>
                  <a:gd name="T39" fmla="*/ 37 h 40"/>
                  <a:gd name="T40" fmla="*/ 1257 w 1326"/>
                  <a:gd name="T41" fmla="*/ 37 h 40"/>
                  <a:gd name="T42" fmla="*/ 1325 w 1326"/>
                  <a:gd name="T43" fmla="*/ 32 h 40"/>
                  <a:gd name="T44" fmla="*/ 1291 w 1326"/>
                  <a:gd name="T45" fmla="*/ 22 h 40"/>
                  <a:gd name="T46" fmla="*/ 1271 w 1326"/>
                  <a:gd name="T47" fmla="*/ 22 h 40"/>
                  <a:gd name="T48" fmla="*/ 1249 w 1326"/>
                  <a:gd name="T49" fmla="*/ 23 h 40"/>
                  <a:gd name="T50" fmla="*/ 1081 w 1326"/>
                  <a:gd name="T51" fmla="*/ 15 h 40"/>
                  <a:gd name="T52" fmla="*/ 1015 w 1326"/>
                  <a:gd name="T53" fmla="*/ 17 h 40"/>
                  <a:gd name="T54" fmla="*/ 943 w 1326"/>
                  <a:gd name="T55" fmla="*/ 21 h 40"/>
                  <a:gd name="T56" fmla="*/ 874 w 1326"/>
                  <a:gd name="T57" fmla="*/ 20 h 40"/>
                  <a:gd name="T58" fmla="*/ 819 w 1326"/>
                  <a:gd name="T59" fmla="*/ 18 h 40"/>
                  <a:gd name="T60" fmla="*/ 732 w 1326"/>
                  <a:gd name="T61" fmla="*/ 19 h 40"/>
                  <a:gd name="T62" fmla="*/ 683 w 1326"/>
                  <a:gd name="T63" fmla="*/ 20 h 40"/>
                  <a:gd name="T64" fmla="*/ 655 w 1326"/>
                  <a:gd name="T65" fmla="*/ 21 h 40"/>
                  <a:gd name="T66" fmla="*/ 605 w 1326"/>
                  <a:gd name="T67" fmla="*/ 22 h 40"/>
                  <a:gd name="T68" fmla="*/ 553 w 1326"/>
                  <a:gd name="T69" fmla="*/ 20 h 40"/>
                  <a:gd name="T70" fmla="*/ 524 w 1326"/>
                  <a:gd name="T71" fmla="*/ 19 h 40"/>
                  <a:gd name="T72" fmla="*/ 462 w 1326"/>
                  <a:gd name="T73" fmla="*/ 17 h 40"/>
                  <a:gd name="T74" fmla="*/ 436 w 1326"/>
                  <a:gd name="T75" fmla="*/ 18 h 40"/>
                  <a:gd name="T76" fmla="*/ 378 w 1326"/>
                  <a:gd name="T77" fmla="*/ 21 h 40"/>
                  <a:gd name="T78" fmla="*/ 340 w 1326"/>
                  <a:gd name="T79" fmla="*/ 23 h 40"/>
                  <a:gd name="T80" fmla="*/ 302 w 1326"/>
                  <a:gd name="T81" fmla="*/ 24 h 40"/>
                  <a:gd name="T82" fmla="*/ 258 w 1326"/>
                  <a:gd name="T83" fmla="*/ 22 h 40"/>
                  <a:gd name="T84" fmla="*/ 205 w 1326"/>
                  <a:gd name="T85" fmla="*/ 20 h 40"/>
                  <a:gd name="T86" fmla="*/ 147 w 1326"/>
                  <a:gd name="T87" fmla="*/ 23 h 40"/>
                  <a:gd name="T88" fmla="*/ 133 w 1326"/>
                  <a:gd name="T89" fmla="*/ 23 h 40"/>
                  <a:gd name="T90" fmla="*/ 82 w 1326"/>
                  <a:gd name="T91" fmla="*/ 20 h 40"/>
                  <a:gd name="T92" fmla="*/ 53 w 1326"/>
                  <a:gd name="T93" fmla="*/ 19 h 40"/>
                  <a:gd name="T94" fmla="*/ 38 w 1326"/>
                  <a:gd name="T95" fmla="*/ 20 h 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8" name="Freeform 16"/>
              <p:cNvSpPr>
                <a:spLocks/>
              </p:cNvSpPr>
              <p:nvPr/>
            </p:nvSpPr>
            <p:spPr bwMode="auto">
              <a:xfrm>
                <a:off x="2241" y="307"/>
                <a:ext cx="1300" cy="224"/>
              </a:xfrm>
              <a:custGeom>
                <a:avLst/>
                <a:gdLst>
                  <a:gd name="T0" fmla="*/ 73 w 1300"/>
                  <a:gd name="T1" fmla="*/ 142 h 224"/>
                  <a:gd name="T2" fmla="*/ 40 w 1300"/>
                  <a:gd name="T3" fmla="*/ 164 h 224"/>
                  <a:gd name="T4" fmla="*/ 5 w 1300"/>
                  <a:gd name="T5" fmla="*/ 178 h 224"/>
                  <a:gd name="T6" fmla="*/ 11 w 1300"/>
                  <a:gd name="T7" fmla="*/ 203 h 224"/>
                  <a:gd name="T8" fmla="*/ 54 w 1300"/>
                  <a:gd name="T9" fmla="*/ 212 h 224"/>
                  <a:gd name="T10" fmla="*/ 172 w 1300"/>
                  <a:gd name="T11" fmla="*/ 215 h 224"/>
                  <a:gd name="T12" fmla="*/ 420 w 1300"/>
                  <a:gd name="T13" fmla="*/ 210 h 224"/>
                  <a:gd name="T14" fmla="*/ 473 w 1300"/>
                  <a:gd name="T15" fmla="*/ 213 h 224"/>
                  <a:gd name="T16" fmla="*/ 512 w 1300"/>
                  <a:gd name="T17" fmla="*/ 218 h 224"/>
                  <a:gd name="T18" fmla="*/ 603 w 1300"/>
                  <a:gd name="T19" fmla="*/ 218 h 224"/>
                  <a:gd name="T20" fmla="*/ 703 w 1300"/>
                  <a:gd name="T21" fmla="*/ 210 h 224"/>
                  <a:gd name="T22" fmla="*/ 738 w 1300"/>
                  <a:gd name="T23" fmla="*/ 210 h 224"/>
                  <a:gd name="T24" fmla="*/ 827 w 1300"/>
                  <a:gd name="T25" fmla="*/ 219 h 224"/>
                  <a:gd name="T26" fmla="*/ 864 w 1300"/>
                  <a:gd name="T27" fmla="*/ 223 h 224"/>
                  <a:gd name="T28" fmla="*/ 891 w 1300"/>
                  <a:gd name="T29" fmla="*/ 218 h 224"/>
                  <a:gd name="T30" fmla="*/ 960 w 1300"/>
                  <a:gd name="T31" fmla="*/ 210 h 224"/>
                  <a:gd name="T32" fmla="*/ 999 w 1300"/>
                  <a:gd name="T33" fmla="*/ 218 h 224"/>
                  <a:gd name="T34" fmla="*/ 1037 w 1300"/>
                  <a:gd name="T35" fmla="*/ 213 h 224"/>
                  <a:gd name="T36" fmla="*/ 1062 w 1300"/>
                  <a:gd name="T37" fmla="*/ 210 h 224"/>
                  <a:gd name="T38" fmla="*/ 1105 w 1300"/>
                  <a:gd name="T39" fmla="*/ 210 h 224"/>
                  <a:gd name="T40" fmla="*/ 1129 w 1300"/>
                  <a:gd name="T41" fmla="*/ 215 h 224"/>
                  <a:gd name="T42" fmla="*/ 1154 w 1300"/>
                  <a:gd name="T43" fmla="*/ 219 h 224"/>
                  <a:gd name="T44" fmla="*/ 1211 w 1300"/>
                  <a:gd name="T45" fmla="*/ 213 h 224"/>
                  <a:gd name="T46" fmla="*/ 1233 w 1300"/>
                  <a:gd name="T47" fmla="*/ 215 h 224"/>
                  <a:gd name="T48" fmla="*/ 1299 w 1300"/>
                  <a:gd name="T49" fmla="*/ 212 h 224"/>
                  <a:gd name="T50" fmla="*/ 1283 w 1300"/>
                  <a:gd name="T51" fmla="*/ 169 h 224"/>
                  <a:gd name="T52" fmla="*/ 1246 w 1300"/>
                  <a:gd name="T53" fmla="*/ 140 h 224"/>
                  <a:gd name="T54" fmla="*/ 1226 w 1300"/>
                  <a:gd name="T55" fmla="*/ 145 h 224"/>
                  <a:gd name="T56" fmla="*/ 1119 w 1300"/>
                  <a:gd name="T57" fmla="*/ 117 h 224"/>
                  <a:gd name="T58" fmla="*/ 1070 w 1300"/>
                  <a:gd name="T59" fmla="*/ 103 h 224"/>
                  <a:gd name="T60" fmla="*/ 1008 w 1300"/>
                  <a:gd name="T61" fmla="*/ 113 h 224"/>
                  <a:gd name="T62" fmla="*/ 942 w 1300"/>
                  <a:gd name="T63" fmla="*/ 132 h 224"/>
                  <a:gd name="T64" fmla="*/ 878 w 1300"/>
                  <a:gd name="T65" fmla="*/ 126 h 224"/>
                  <a:gd name="T66" fmla="*/ 827 w 1300"/>
                  <a:gd name="T67" fmla="*/ 117 h 224"/>
                  <a:gd name="T68" fmla="*/ 761 w 1300"/>
                  <a:gd name="T69" fmla="*/ 99 h 224"/>
                  <a:gd name="T70" fmla="*/ 721 w 1300"/>
                  <a:gd name="T71" fmla="*/ 80 h 224"/>
                  <a:gd name="T72" fmla="*/ 695 w 1300"/>
                  <a:gd name="T73" fmla="*/ 38 h 224"/>
                  <a:gd name="T74" fmla="*/ 687 w 1300"/>
                  <a:gd name="T75" fmla="*/ 25 h 224"/>
                  <a:gd name="T76" fmla="*/ 614 w 1300"/>
                  <a:gd name="T77" fmla="*/ 25 h 224"/>
                  <a:gd name="T78" fmla="*/ 537 w 1300"/>
                  <a:gd name="T79" fmla="*/ 0 h 224"/>
                  <a:gd name="T80" fmla="*/ 575 w 1300"/>
                  <a:gd name="T81" fmla="*/ 51 h 224"/>
                  <a:gd name="T82" fmla="*/ 560 w 1300"/>
                  <a:gd name="T83" fmla="*/ 87 h 224"/>
                  <a:gd name="T84" fmla="*/ 503 w 1300"/>
                  <a:gd name="T85" fmla="*/ 96 h 224"/>
                  <a:gd name="T86" fmla="*/ 451 w 1300"/>
                  <a:gd name="T87" fmla="*/ 106 h 224"/>
                  <a:gd name="T88" fmla="*/ 389 w 1300"/>
                  <a:gd name="T89" fmla="*/ 129 h 224"/>
                  <a:gd name="T90" fmla="*/ 331 w 1300"/>
                  <a:gd name="T91" fmla="*/ 122 h 224"/>
                  <a:gd name="T92" fmla="*/ 288 w 1300"/>
                  <a:gd name="T93" fmla="*/ 128 h 224"/>
                  <a:gd name="T94" fmla="*/ 233 w 1300"/>
                  <a:gd name="T95" fmla="*/ 131 h 224"/>
                  <a:gd name="T96" fmla="*/ 197 w 1300"/>
                  <a:gd name="T97" fmla="*/ 142 h 224"/>
                  <a:gd name="T98" fmla="*/ 158 w 1300"/>
                  <a:gd name="T99" fmla="*/ 132 h 224"/>
                  <a:gd name="T100" fmla="*/ 118 w 1300"/>
                  <a:gd name="T101" fmla="*/ 134 h 2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9" name="Freeform 17"/>
              <p:cNvSpPr>
                <a:spLocks/>
              </p:cNvSpPr>
              <p:nvPr/>
            </p:nvSpPr>
            <p:spPr bwMode="auto">
              <a:xfrm>
                <a:off x="2960" y="310"/>
                <a:ext cx="559" cy="184"/>
              </a:xfrm>
              <a:custGeom>
                <a:avLst/>
                <a:gdLst>
                  <a:gd name="T0" fmla="*/ 558 w 559"/>
                  <a:gd name="T1" fmla="*/ 183 h 184"/>
                  <a:gd name="T2" fmla="*/ 550 w 559"/>
                  <a:gd name="T3" fmla="*/ 153 h 184"/>
                  <a:gd name="T4" fmla="*/ 539 w 559"/>
                  <a:gd name="T5" fmla="*/ 133 h 184"/>
                  <a:gd name="T6" fmla="*/ 505 w 559"/>
                  <a:gd name="T7" fmla="*/ 111 h 184"/>
                  <a:gd name="T8" fmla="*/ 447 w 559"/>
                  <a:gd name="T9" fmla="*/ 88 h 184"/>
                  <a:gd name="T10" fmla="*/ 404 w 559"/>
                  <a:gd name="T11" fmla="*/ 81 h 184"/>
                  <a:gd name="T12" fmla="*/ 367 w 559"/>
                  <a:gd name="T13" fmla="*/ 74 h 184"/>
                  <a:gd name="T14" fmla="*/ 310 w 559"/>
                  <a:gd name="T15" fmla="*/ 69 h 184"/>
                  <a:gd name="T16" fmla="*/ 265 w 559"/>
                  <a:gd name="T17" fmla="*/ 60 h 184"/>
                  <a:gd name="T18" fmla="*/ 224 w 559"/>
                  <a:gd name="T19" fmla="*/ 54 h 184"/>
                  <a:gd name="T20" fmla="*/ 182 w 559"/>
                  <a:gd name="T21" fmla="*/ 49 h 184"/>
                  <a:gd name="T22" fmla="*/ 134 w 559"/>
                  <a:gd name="T23" fmla="*/ 43 h 184"/>
                  <a:gd name="T24" fmla="*/ 64 w 559"/>
                  <a:gd name="T25" fmla="*/ 42 h 184"/>
                  <a:gd name="T26" fmla="*/ 66 w 559"/>
                  <a:gd name="T27" fmla="*/ 44 h 184"/>
                  <a:gd name="T28" fmla="*/ 29 w 559"/>
                  <a:gd name="T29" fmla="*/ 41 h 184"/>
                  <a:gd name="T30" fmla="*/ 17 w 559"/>
                  <a:gd name="T31" fmla="*/ 27 h 184"/>
                  <a:gd name="T32" fmla="*/ 21 w 559"/>
                  <a:gd name="T33" fmla="*/ 0 h 184"/>
                  <a:gd name="T34" fmla="*/ 1 w 559"/>
                  <a:gd name="T35" fmla="*/ 24 h 184"/>
                  <a:gd name="T36" fmla="*/ 0 w 559"/>
                  <a:gd name="T37" fmla="*/ 40 h 184"/>
                  <a:gd name="T38" fmla="*/ 21 w 559"/>
                  <a:gd name="T39" fmla="*/ 52 h 184"/>
                  <a:gd name="T40" fmla="*/ 66 w 559"/>
                  <a:gd name="T41" fmla="*/ 57 h 184"/>
                  <a:gd name="T42" fmla="*/ 140 w 559"/>
                  <a:gd name="T43" fmla="*/ 60 h 184"/>
                  <a:gd name="T44" fmla="*/ 220 w 559"/>
                  <a:gd name="T45" fmla="*/ 70 h 184"/>
                  <a:gd name="T46" fmla="*/ 283 w 559"/>
                  <a:gd name="T47" fmla="*/ 80 h 184"/>
                  <a:gd name="T48" fmla="*/ 356 w 559"/>
                  <a:gd name="T49" fmla="*/ 90 h 184"/>
                  <a:gd name="T50" fmla="*/ 417 w 559"/>
                  <a:gd name="T51" fmla="*/ 100 h 184"/>
                  <a:gd name="T52" fmla="*/ 461 w 559"/>
                  <a:gd name="T53" fmla="*/ 109 h 184"/>
                  <a:gd name="T54" fmla="*/ 498 w 559"/>
                  <a:gd name="T55" fmla="*/ 128 h 184"/>
                  <a:gd name="T56" fmla="*/ 525 w 559"/>
                  <a:gd name="T57" fmla="*/ 140 h 184"/>
                  <a:gd name="T58" fmla="*/ 541 w 559"/>
                  <a:gd name="T59" fmla="*/ 164 h 184"/>
                  <a:gd name="T60" fmla="*/ 558 w 559"/>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sp>
        <p:nvSpPr>
          <p:cNvPr id="20" name="Freeform 18"/>
          <p:cNvSpPr>
            <a:spLocks/>
          </p:cNvSpPr>
          <p:nvPr/>
        </p:nvSpPr>
        <p:spPr bwMode="auto">
          <a:xfrm>
            <a:off x="273050" y="796925"/>
            <a:ext cx="806450" cy="717550"/>
          </a:xfrm>
          <a:custGeom>
            <a:avLst/>
            <a:gdLst>
              <a:gd name="T0" fmla="*/ 2147483647 w 508"/>
              <a:gd name="T1" fmla="*/ 2147483647 h 452"/>
              <a:gd name="T2" fmla="*/ 2147483647 w 508"/>
              <a:gd name="T3" fmla="*/ 2147483647 h 452"/>
              <a:gd name="T4" fmla="*/ 2147483647 w 508"/>
              <a:gd name="T5" fmla="*/ 2147483647 h 452"/>
              <a:gd name="T6" fmla="*/ 2147483647 w 508"/>
              <a:gd name="T7" fmla="*/ 2147483647 h 452"/>
              <a:gd name="T8" fmla="*/ 2147483647 w 508"/>
              <a:gd name="T9" fmla="*/ 2147483647 h 452"/>
              <a:gd name="T10" fmla="*/ 2147483647 w 508"/>
              <a:gd name="T11" fmla="*/ 2147483647 h 452"/>
              <a:gd name="T12" fmla="*/ 2147483647 w 508"/>
              <a:gd name="T13" fmla="*/ 2147483647 h 452"/>
              <a:gd name="T14" fmla="*/ 2147483647 w 508"/>
              <a:gd name="T15" fmla="*/ 2147483647 h 452"/>
              <a:gd name="T16" fmla="*/ 2147483647 w 508"/>
              <a:gd name="T17" fmla="*/ 2147483647 h 452"/>
              <a:gd name="T18" fmla="*/ 2147483647 w 508"/>
              <a:gd name="T19" fmla="*/ 2147483647 h 452"/>
              <a:gd name="T20" fmla="*/ 2147483647 w 508"/>
              <a:gd name="T21" fmla="*/ 2147483647 h 452"/>
              <a:gd name="T22" fmla="*/ 2147483647 w 508"/>
              <a:gd name="T23" fmla="*/ 2147483647 h 452"/>
              <a:gd name="T24" fmla="*/ 2147483647 w 508"/>
              <a:gd name="T25" fmla="*/ 0 h 452"/>
              <a:gd name="T26" fmla="*/ 2147483647 w 508"/>
              <a:gd name="T27" fmla="*/ 2147483647 h 452"/>
              <a:gd name="T28" fmla="*/ 0 w 508"/>
              <a:gd name="T29" fmla="*/ 2147483647 h 452"/>
              <a:gd name="T30" fmla="*/ 2147483647 w 508"/>
              <a:gd name="T31" fmla="*/ 2147483647 h 452"/>
              <a:gd name="T32" fmla="*/ 2147483647 w 508"/>
              <a:gd name="T33" fmla="*/ 2147483647 h 4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8" h="452">
                <a:moveTo>
                  <a:pt x="129" y="376"/>
                </a:moveTo>
                <a:lnTo>
                  <a:pt x="272" y="427"/>
                </a:lnTo>
                <a:lnTo>
                  <a:pt x="313" y="451"/>
                </a:lnTo>
                <a:lnTo>
                  <a:pt x="333" y="449"/>
                </a:lnTo>
                <a:lnTo>
                  <a:pt x="348" y="376"/>
                </a:lnTo>
                <a:lnTo>
                  <a:pt x="365" y="332"/>
                </a:lnTo>
                <a:lnTo>
                  <a:pt x="382" y="262"/>
                </a:lnTo>
                <a:lnTo>
                  <a:pt x="394" y="221"/>
                </a:lnTo>
                <a:lnTo>
                  <a:pt x="409" y="181"/>
                </a:lnTo>
                <a:lnTo>
                  <a:pt x="423" y="133"/>
                </a:lnTo>
                <a:lnTo>
                  <a:pt x="445" y="98"/>
                </a:lnTo>
                <a:lnTo>
                  <a:pt x="469" y="48"/>
                </a:lnTo>
                <a:lnTo>
                  <a:pt x="507" y="0"/>
                </a:lnTo>
                <a:lnTo>
                  <a:pt x="25" y="335"/>
                </a:lnTo>
                <a:lnTo>
                  <a:pt x="0" y="358"/>
                </a:lnTo>
                <a:lnTo>
                  <a:pt x="76" y="360"/>
                </a:lnTo>
                <a:lnTo>
                  <a:pt x="129" y="376"/>
                </a:lnTo>
              </a:path>
            </a:pathLst>
          </a:custGeom>
          <a:solidFill>
            <a:schemeClr val="bg2">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1" name="Freeform 19"/>
          <p:cNvSpPr>
            <a:spLocks/>
          </p:cNvSpPr>
          <p:nvPr/>
        </p:nvSpPr>
        <p:spPr bwMode="auto">
          <a:xfrm>
            <a:off x="255588" y="654050"/>
            <a:ext cx="984250" cy="766763"/>
          </a:xfrm>
          <a:custGeom>
            <a:avLst/>
            <a:gdLst>
              <a:gd name="T0" fmla="*/ 0 w 620"/>
              <a:gd name="T1" fmla="*/ 2147483647 h 483"/>
              <a:gd name="T2" fmla="*/ 2147483647 w 620"/>
              <a:gd name="T3" fmla="*/ 2147483647 h 483"/>
              <a:gd name="T4" fmla="*/ 2147483647 w 620"/>
              <a:gd name="T5" fmla="*/ 2147483647 h 483"/>
              <a:gd name="T6" fmla="*/ 2147483647 w 620"/>
              <a:gd name="T7" fmla="*/ 0 h 483"/>
              <a:gd name="T8" fmla="*/ 2147483647 w 620"/>
              <a:gd name="T9" fmla="*/ 2147483647 h 483"/>
              <a:gd name="T10" fmla="*/ 2147483647 w 620"/>
              <a:gd name="T11" fmla="*/ 2147483647 h 483"/>
              <a:gd name="T12" fmla="*/ 2147483647 w 620"/>
              <a:gd name="T13" fmla="*/ 2147483647 h 483"/>
              <a:gd name="T14" fmla="*/ 2147483647 w 620"/>
              <a:gd name="T15" fmla="*/ 2147483647 h 483"/>
              <a:gd name="T16" fmla="*/ 2147483647 w 620"/>
              <a:gd name="T17" fmla="*/ 2147483647 h 483"/>
              <a:gd name="T18" fmla="*/ 2147483647 w 620"/>
              <a:gd name="T19" fmla="*/ 2147483647 h 483"/>
              <a:gd name="T20" fmla="*/ 2147483647 w 620"/>
              <a:gd name="T21" fmla="*/ 2147483647 h 483"/>
              <a:gd name="T22" fmla="*/ 0 w 620"/>
              <a:gd name="T23" fmla="*/ 2147483647 h 4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0" h="483">
                <a:moveTo>
                  <a:pt x="0" y="477"/>
                </a:moveTo>
                <a:lnTo>
                  <a:pt x="13" y="452"/>
                </a:lnTo>
                <a:lnTo>
                  <a:pt x="56" y="422"/>
                </a:lnTo>
                <a:lnTo>
                  <a:pt x="619" y="0"/>
                </a:lnTo>
                <a:lnTo>
                  <a:pt x="425" y="184"/>
                </a:lnTo>
                <a:lnTo>
                  <a:pt x="329" y="336"/>
                </a:lnTo>
                <a:lnTo>
                  <a:pt x="268" y="482"/>
                </a:lnTo>
                <a:lnTo>
                  <a:pt x="197" y="449"/>
                </a:lnTo>
                <a:lnTo>
                  <a:pt x="119" y="425"/>
                </a:lnTo>
                <a:lnTo>
                  <a:pt x="70" y="429"/>
                </a:lnTo>
                <a:lnTo>
                  <a:pt x="28" y="440"/>
                </a:lnTo>
                <a:lnTo>
                  <a:pt x="0" y="477"/>
                </a:lnTo>
              </a:path>
            </a:pathLst>
          </a:custGeom>
          <a:solidFill>
            <a:srgbClr val="FFFFFF">
              <a:alpha val="50195"/>
            </a:srgb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3097" name="Rectangle 25"/>
          <p:cNvSpPr>
            <a:spLocks noGrp="1" noChangeArrowheads="1"/>
          </p:cNvSpPr>
          <p:nvPr>
            <p:ph type="ctrTitle" sz="quarter"/>
          </p:nvPr>
        </p:nvSpPr>
        <p:spPr>
          <a:xfrm>
            <a:off x="685800" y="2286000"/>
            <a:ext cx="7772400" cy="1143000"/>
          </a:xfrm>
          <a:ln w="12700" cap="sq">
            <a:headEnd type="none" w="sm" len="sm"/>
            <a:tailEnd type="none" w="sm" len="sm"/>
          </a:ln>
        </p:spPr>
        <p:txBody>
          <a:bodyPr lIns="91440" tIns="45720" rIns="91440" bIns="45720"/>
          <a:lstStyle>
            <a:lvl1pPr>
              <a:defRPr/>
            </a:lvl1pPr>
          </a:lstStyle>
          <a:p>
            <a:r>
              <a:rPr lang="en-US" dirty="0" smtClean="0"/>
              <a:t>Click to edit Master title style</a:t>
            </a:r>
            <a:endParaRPr lang="en-US" dirty="0"/>
          </a:p>
        </p:txBody>
      </p:sp>
      <p:sp>
        <p:nvSpPr>
          <p:cNvPr id="3098" name="Rectangle 26"/>
          <p:cNvSpPr>
            <a:spLocks noGrp="1" noChangeArrowheads="1"/>
          </p:cNvSpPr>
          <p:nvPr>
            <p:ph type="subTitle" sz="quarter" idx="1"/>
          </p:nvPr>
        </p:nvSpPr>
        <p:spPr>
          <a:xfrm>
            <a:off x="1371600" y="3886200"/>
            <a:ext cx="6400800" cy="1752600"/>
          </a:xfrm>
          <a:ln w="12700" cap="sq">
            <a:headEnd type="none" w="sm" len="sm"/>
            <a:tailEnd type="none" w="sm" len="sm"/>
          </a:ln>
        </p:spPr>
        <p:txBody>
          <a:bodyPr lIns="91440" tIns="45720" rIns="91440" bIns="45720"/>
          <a:lstStyle>
            <a:lvl1pPr marL="0" indent="0" algn="ctr">
              <a:buFontTx/>
              <a:buNone/>
              <a:defRPr/>
            </a:lvl1pPr>
          </a:lstStyle>
          <a:p>
            <a:r>
              <a:rPr lang="en-US" smtClean="0"/>
              <a:t>Click to edit Master subtitle style</a:t>
            </a:r>
            <a:endParaRPr lang="en-US"/>
          </a:p>
        </p:txBody>
      </p:sp>
      <p:sp>
        <p:nvSpPr>
          <p:cNvPr id="22" name="Rectangle 22"/>
          <p:cNvSpPr>
            <a:spLocks noGrp="1" noChangeArrowheads="1"/>
          </p:cNvSpPr>
          <p:nvPr>
            <p:ph type="dt" sz="quarter" idx="10"/>
          </p:nvPr>
        </p:nvSpPr>
        <p:spPr>
          <a:xfrm>
            <a:off x="681038" y="6067425"/>
            <a:ext cx="2300287" cy="393700"/>
          </a:xfrm>
          <a:prstGeom prst="rect">
            <a:avLst/>
          </a:prstGeom>
        </p:spPr>
        <p:txBody>
          <a:bodyPr/>
          <a:lstStyle>
            <a:lvl1pPr>
              <a:defRPr>
                <a:latin typeface="Arial" pitchFamily="34" charset="0"/>
                <a:cs typeface="Arial" pitchFamily="34" charset="0"/>
              </a:defRPr>
            </a:lvl1pPr>
          </a:lstStyle>
          <a:p>
            <a:pPr>
              <a:defRPr/>
            </a:pPr>
            <a:endParaRPr lang="en-US"/>
          </a:p>
        </p:txBody>
      </p:sp>
      <p:sp>
        <p:nvSpPr>
          <p:cNvPr id="23" name="Rectangle 23"/>
          <p:cNvSpPr>
            <a:spLocks noGrp="1" noChangeArrowheads="1"/>
          </p:cNvSpPr>
          <p:nvPr>
            <p:ph type="ftr" sz="quarter" idx="11"/>
          </p:nvPr>
        </p:nvSpPr>
        <p:spPr>
          <a:xfrm>
            <a:off x="3108325" y="6067425"/>
            <a:ext cx="3124200" cy="393700"/>
          </a:xfrm>
          <a:prstGeom prst="rect">
            <a:avLst/>
          </a:prstGeom>
        </p:spPr>
        <p:txBody>
          <a:bodyPr/>
          <a:lstStyle>
            <a:lvl1pPr>
              <a:defRPr>
                <a:latin typeface="Arial" pitchFamily="34" charset="0"/>
                <a:cs typeface="Arial" pitchFamily="34" charset="0"/>
              </a:defRPr>
            </a:lvl1pPr>
          </a:lstStyle>
          <a:p>
            <a:pPr>
              <a:defRPr/>
            </a:pPr>
            <a:endParaRPr lang="en-US"/>
          </a:p>
        </p:txBody>
      </p:sp>
    </p:spTree>
    <p:extLst>
      <p:ext uri="{BB962C8B-B14F-4D97-AF65-F5344CB8AC3E}">
        <p14:creationId xmlns:p14="http://schemas.microsoft.com/office/powerpoint/2010/main" val="2669199771"/>
      </p:ext>
    </p:extLst>
  </p:cSld>
  <p:clrMapOvr>
    <a:masterClrMapping/>
  </p:clrMapOvr>
  <p:transition>
    <p:split orient="vert"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3075" y="857232"/>
            <a:ext cx="8077200" cy="641339"/>
          </a:xfrm>
        </p:spPr>
        <p:txBody>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a:xfrm>
            <a:off x="495300" y="1571612"/>
            <a:ext cx="8064500" cy="5000660"/>
          </a:xfrm>
        </p:spPr>
        <p:txBody>
          <a:bodyP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a:xfrm>
            <a:off x="4295775" y="71438"/>
            <a:ext cx="419100" cy="357187"/>
          </a:xfrm>
        </p:spPr>
        <p:txBody>
          <a:bodyPr/>
          <a:lstStyle>
            <a:lvl1pPr>
              <a:defRPr lang="en-US" sz="1400" b="1" kern="1200">
                <a:solidFill>
                  <a:srgbClr val="FFFF99"/>
                </a:solidFill>
                <a:latin typeface="+mn-lt"/>
                <a:ea typeface="+mn-ea"/>
                <a:cs typeface="+mn-cs"/>
              </a:defRPr>
            </a:lvl1pPr>
          </a:lstStyle>
          <a:p>
            <a:pPr>
              <a:defRPr/>
            </a:pPr>
            <a:fld id="{CE6ACBA7-4DDB-457E-9A0F-FFDDC8C5EC2B}" type="slidenum">
              <a:rPr/>
              <a:pPr>
                <a:defRPr/>
              </a:pPr>
              <a:t>‹#›</a:t>
            </a:fld>
            <a:endParaRPr dirty="0"/>
          </a:p>
        </p:txBody>
      </p:sp>
    </p:spTree>
    <p:extLst>
      <p:ext uri="{BB962C8B-B14F-4D97-AF65-F5344CB8AC3E}">
        <p14:creationId xmlns:p14="http://schemas.microsoft.com/office/powerpoint/2010/main" val="3451723386"/>
      </p:ext>
    </p:extLst>
  </p:cSld>
  <p:clrMapOvr>
    <a:masterClrMapping/>
  </p:clrMapOvr>
  <p:transition>
    <p:split orient="vert" dir="in"/>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46050" y="0"/>
            <a:ext cx="8772525" cy="6726238"/>
            <a:chOff x="92" y="0"/>
            <a:chExt cx="5526" cy="4237"/>
          </a:xfrm>
        </p:grpSpPr>
        <p:grpSp>
          <p:nvGrpSpPr>
            <p:cNvPr id="1032" name="Group 3"/>
            <p:cNvGrpSpPr>
              <a:grpSpLocks/>
            </p:cNvGrpSpPr>
            <p:nvPr/>
          </p:nvGrpSpPr>
          <p:grpSpPr bwMode="auto">
            <a:xfrm>
              <a:off x="92" y="409"/>
              <a:ext cx="5526" cy="3828"/>
              <a:chOff x="92" y="409"/>
              <a:chExt cx="5526" cy="3828"/>
            </a:xfrm>
          </p:grpSpPr>
          <p:sp>
            <p:nvSpPr>
              <p:cNvPr id="1047" name="Freeform 4"/>
              <p:cNvSpPr>
                <a:spLocks/>
              </p:cNvSpPr>
              <p:nvPr/>
            </p:nvSpPr>
            <p:spPr bwMode="auto">
              <a:xfrm>
                <a:off x="92" y="409"/>
                <a:ext cx="5526" cy="3828"/>
              </a:xfrm>
              <a:custGeom>
                <a:avLst/>
                <a:gdLst>
                  <a:gd name="T0" fmla="*/ 684 w 5526"/>
                  <a:gd name="T1" fmla="*/ 3 h 3828"/>
                  <a:gd name="T2" fmla="*/ 708 w 5526"/>
                  <a:gd name="T3" fmla="*/ 2 h 3828"/>
                  <a:gd name="T4" fmla="*/ 5523 w 5526"/>
                  <a:gd name="T5" fmla="*/ 0 h 3828"/>
                  <a:gd name="T6" fmla="*/ 5525 w 5526"/>
                  <a:gd name="T7" fmla="*/ 3827 h 3828"/>
                  <a:gd name="T8" fmla="*/ 0 w 5526"/>
                  <a:gd name="T9" fmla="*/ 3827 h 3828"/>
                  <a:gd name="T10" fmla="*/ 7 w 5526"/>
                  <a:gd name="T11" fmla="*/ 577 h 3828"/>
                  <a:gd name="T12" fmla="*/ 9 w 5526"/>
                  <a:gd name="T13" fmla="*/ 544 h 3828"/>
                  <a:gd name="T14" fmla="*/ 14 w 5526"/>
                  <a:gd name="T15" fmla="*/ 516 h 3828"/>
                  <a:gd name="T16" fmla="*/ 22 w 5526"/>
                  <a:gd name="T17" fmla="*/ 490 h 3828"/>
                  <a:gd name="T18" fmla="*/ 35 w 5526"/>
                  <a:gd name="T19" fmla="*/ 470 h 3828"/>
                  <a:gd name="T20" fmla="*/ 51 w 5526"/>
                  <a:gd name="T21" fmla="*/ 456 h 3828"/>
                  <a:gd name="T22" fmla="*/ 64 w 5526"/>
                  <a:gd name="T23" fmla="*/ 446 h 3828"/>
                  <a:gd name="T24" fmla="*/ 594 w 5526"/>
                  <a:gd name="T25" fmla="*/ 52 h 3828"/>
                  <a:gd name="T26" fmla="*/ 630 w 5526"/>
                  <a:gd name="T27" fmla="*/ 26 h 3828"/>
                  <a:gd name="T28" fmla="*/ 654 w 5526"/>
                  <a:gd name="T29" fmla="*/ 9 h 3828"/>
                  <a:gd name="T30" fmla="*/ 684 w 5526"/>
                  <a:gd name="T31" fmla="*/ 3 h 38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526" h="3828">
                    <a:moveTo>
                      <a:pt x="684" y="3"/>
                    </a:moveTo>
                    <a:lnTo>
                      <a:pt x="708" y="2"/>
                    </a:lnTo>
                    <a:lnTo>
                      <a:pt x="5523" y="0"/>
                    </a:lnTo>
                    <a:lnTo>
                      <a:pt x="5525" y="3827"/>
                    </a:lnTo>
                    <a:lnTo>
                      <a:pt x="0" y="3827"/>
                    </a:lnTo>
                    <a:lnTo>
                      <a:pt x="7" y="577"/>
                    </a:lnTo>
                    <a:lnTo>
                      <a:pt x="9" y="544"/>
                    </a:lnTo>
                    <a:lnTo>
                      <a:pt x="14" y="516"/>
                    </a:lnTo>
                    <a:lnTo>
                      <a:pt x="22" y="490"/>
                    </a:lnTo>
                    <a:lnTo>
                      <a:pt x="35" y="470"/>
                    </a:lnTo>
                    <a:lnTo>
                      <a:pt x="51" y="456"/>
                    </a:lnTo>
                    <a:lnTo>
                      <a:pt x="64" y="446"/>
                    </a:lnTo>
                    <a:lnTo>
                      <a:pt x="594" y="52"/>
                    </a:lnTo>
                    <a:lnTo>
                      <a:pt x="630" y="26"/>
                    </a:lnTo>
                    <a:lnTo>
                      <a:pt x="654" y="9"/>
                    </a:lnTo>
                    <a:lnTo>
                      <a:pt x="684" y="3"/>
                    </a:lnTo>
                  </a:path>
                </a:pathLst>
              </a:custGeom>
              <a:solidFill>
                <a:srgbClr val="FFFF99"/>
              </a:solidFill>
              <a:ln>
                <a:noFill/>
              </a:ln>
              <a:effectLst>
                <a:outerShdw dist="107763" dir="2700000" algn="ctr" rotWithShape="0">
                  <a:schemeClr val="bg2"/>
                </a:outerShdw>
              </a:effectLst>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nvGrpSpPr>
              <p:cNvPr id="1048" name="Group 5"/>
              <p:cNvGrpSpPr>
                <a:grpSpLocks/>
              </p:cNvGrpSpPr>
              <p:nvPr/>
            </p:nvGrpSpPr>
            <p:grpSpPr bwMode="auto">
              <a:xfrm>
                <a:off x="119" y="427"/>
                <a:ext cx="620" cy="565"/>
                <a:chOff x="119" y="427"/>
                <a:chExt cx="620" cy="565"/>
              </a:xfrm>
            </p:grpSpPr>
            <p:sp>
              <p:nvSpPr>
                <p:cNvPr id="1049" name="Freeform 6"/>
                <p:cNvSpPr>
                  <a:spLocks/>
                </p:cNvSpPr>
                <p:nvPr/>
              </p:nvSpPr>
              <p:spPr bwMode="auto">
                <a:xfrm>
                  <a:off x="127" y="459"/>
                  <a:ext cx="580" cy="533"/>
                </a:xfrm>
                <a:custGeom>
                  <a:avLst/>
                  <a:gdLst>
                    <a:gd name="T0" fmla="*/ 154 w 580"/>
                    <a:gd name="T1" fmla="*/ 440 h 533"/>
                    <a:gd name="T2" fmla="*/ 323 w 580"/>
                    <a:gd name="T3" fmla="*/ 493 h 533"/>
                    <a:gd name="T4" fmla="*/ 372 w 580"/>
                    <a:gd name="T5" fmla="*/ 517 h 533"/>
                    <a:gd name="T6" fmla="*/ 411 w 580"/>
                    <a:gd name="T7" fmla="*/ 532 h 533"/>
                    <a:gd name="T8" fmla="*/ 411 w 580"/>
                    <a:gd name="T9" fmla="*/ 497 h 533"/>
                    <a:gd name="T10" fmla="*/ 415 w 580"/>
                    <a:gd name="T11" fmla="*/ 440 h 533"/>
                    <a:gd name="T12" fmla="*/ 425 w 580"/>
                    <a:gd name="T13" fmla="*/ 395 h 533"/>
                    <a:gd name="T14" fmla="*/ 441 w 580"/>
                    <a:gd name="T15" fmla="*/ 326 h 533"/>
                    <a:gd name="T16" fmla="*/ 457 w 580"/>
                    <a:gd name="T17" fmla="*/ 276 h 533"/>
                    <a:gd name="T18" fmla="*/ 474 w 580"/>
                    <a:gd name="T19" fmla="*/ 240 h 533"/>
                    <a:gd name="T20" fmla="*/ 488 w 580"/>
                    <a:gd name="T21" fmla="*/ 190 h 533"/>
                    <a:gd name="T22" fmla="*/ 504 w 580"/>
                    <a:gd name="T23" fmla="*/ 149 h 533"/>
                    <a:gd name="T24" fmla="*/ 525 w 580"/>
                    <a:gd name="T25" fmla="*/ 102 h 533"/>
                    <a:gd name="T26" fmla="*/ 579 w 580"/>
                    <a:gd name="T27" fmla="*/ 0 h 533"/>
                    <a:gd name="T28" fmla="*/ 28 w 580"/>
                    <a:gd name="T29" fmla="*/ 398 h 533"/>
                    <a:gd name="T30" fmla="*/ 0 w 580"/>
                    <a:gd name="T31" fmla="*/ 420 h 533"/>
                    <a:gd name="T32" fmla="*/ 90 w 580"/>
                    <a:gd name="T33" fmla="*/ 423 h 533"/>
                    <a:gd name="T34" fmla="*/ 154 w 580"/>
                    <a:gd name="T35" fmla="*/ 440 h 5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0" h="533">
                      <a:moveTo>
                        <a:pt x="154" y="440"/>
                      </a:moveTo>
                      <a:lnTo>
                        <a:pt x="323" y="493"/>
                      </a:lnTo>
                      <a:lnTo>
                        <a:pt x="372" y="517"/>
                      </a:lnTo>
                      <a:lnTo>
                        <a:pt x="411" y="532"/>
                      </a:lnTo>
                      <a:lnTo>
                        <a:pt x="411" y="497"/>
                      </a:lnTo>
                      <a:lnTo>
                        <a:pt x="415" y="440"/>
                      </a:lnTo>
                      <a:lnTo>
                        <a:pt x="425" y="395"/>
                      </a:lnTo>
                      <a:lnTo>
                        <a:pt x="441" y="326"/>
                      </a:lnTo>
                      <a:lnTo>
                        <a:pt x="457" y="276"/>
                      </a:lnTo>
                      <a:lnTo>
                        <a:pt x="474" y="240"/>
                      </a:lnTo>
                      <a:lnTo>
                        <a:pt x="488" y="190"/>
                      </a:lnTo>
                      <a:lnTo>
                        <a:pt x="504" y="149"/>
                      </a:lnTo>
                      <a:lnTo>
                        <a:pt x="525" y="102"/>
                      </a:lnTo>
                      <a:lnTo>
                        <a:pt x="579" y="0"/>
                      </a:lnTo>
                      <a:lnTo>
                        <a:pt x="28" y="398"/>
                      </a:lnTo>
                      <a:lnTo>
                        <a:pt x="0" y="420"/>
                      </a:lnTo>
                      <a:lnTo>
                        <a:pt x="90" y="423"/>
                      </a:lnTo>
                      <a:lnTo>
                        <a:pt x="154" y="440"/>
                      </a:lnTo>
                    </a:path>
                  </a:pathLst>
                </a:custGeom>
                <a:solidFill>
                  <a:schemeClr val="bg2">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50" name="Freeform 7"/>
                <p:cNvSpPr>
                  <a:spLocks/>
                </p:cNvSpPr>
                <p:nvPr/>
              </p:nvSpPr>
              <p:spPr bwMode="auto">
                <a:xfrm>
                  <a:off x="119" y="427"/>
                  <a:ext cx="620" cy="473"/>
                </a:xfrm>
                <a:custGeom>
                  <a:avLst/>
                  <a:gdLst>
                    <a:gd name="T0" fmla="*/ 0 w 620"/>
                    <a:gd name="T1" fmla="*/ 472 h 473"/>
                    <a:gd name="T2" fmla="*/ 15 w 620"/>
                    <a:gd name="T3" fmla="*/ 445 h 473"/>
                    <a:gd name="T4" fmla="*/ 61 w 620"/>
                    <a:gd name="T5" fmla="*/ 411 h 473"/>
                    <a:gd name="T6" fmla="*/ 619 w 620"/>
                    <a:gd name="T7" fmla="*/ 0 h 473"/>
                    <a:gd name="T8" fmla="*/ 466 w 620"/>
                    <a:gd name="T9" fmla="*/ 153 h 473"/>
                    <a:gd name="T10" fmla="*/ 366 w 620"/>
                    <a:gd name="T11" fmla="*/ 315 h 473"/>
                    <a:gd name="T12" fmla="*/ 301 w 620"/>
                    <a:gd name="T13" fmla="*/ 467 h 473"/>
                    <a:gd name="T14" fmla="*/ 222 w 620"/>
                    <a:gd name="T15" fmla="*/ 435 h 473"/>
                    <a:gd name="T16" fmla="*/ 132 w 620"/>
                    <a:gd name="T17" fmla="*/ 413 h 473"/>
                    <a:gd name="T18" fmla="*/ 76 w 620"/>
                    <a:gd name="T19" fmla="*/ 420 h 473"/>
                    <a:gd name="T20" fmla="*/ 30 w 620"/>
                    <a:gd name="T21" fmla="*/ 432 h 473"/>
                    <a:gd name="T22" fmla="*/ 0 w 620"/>
                    <a:gd name="T23" fmla="*/ 472 h 4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0" h="473">
                      <a:moveTo>
                        <a:pt x="0" y="472"/>
                      </a:moveTo>
                      <a:lnTo>
                        <a:pt x="15" y="445"/>
                      </a:lnTo>
                      <a:lnTo>
                        <a:pt x="61" y="411"/>
                      </a:lnTo>
                      <a:lnTo>
                        <a:pt x="619" y="0"/>
                      </a:lnTo>
                      <a:lnTo>
                        <a:pt x="466" y="153"/>
                      </a:lnTo>
                      <a:lnTo>
                        <a:pt x="366" y="315"/>
                      </a:lnTo>
                      <a:lnTo>
                        <a:pt x="301" y="467"/>
                      </a:lnTo>
                      <a:lnTo>
                        <a:pt x="222" y="435"/>
                      </a:lnTo>
                      <a:lnTo>
                        <a:pt x="132" y="413"/>
                      </a:lnTo>
                      <a:lnTo>
                        <a:pt x="76" y="420"/>
                      </a:lnTo>
                      <a:lnTo>
                        <a:pt x="30" y="432"/>
                      </a:lnTo>
                      <a:lnTo>
                        <a:pt x="0" y="472"/>
                      </a:lnTo>
                    </a:path>
                  </a:pathLst>
                </a:custGeom>
                <a:solidFill>
                  <a:srgbClr val="FFFFFF">
                    <a:alpha val="50195"/>
                  </a:srgb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grpSp>
          <p:nvGrpSpPr>
            <p:cNvPr id="1033" name="Group 8"/>
            <p:cNvGrpSpPr>
              <a:grpSpLocks/>
            </p:cNvGrpSpPr>
            <p:nvPr/>
          </p:nvGrpSpPr>
          <p:grpSpPr bwMode="auto">
            <a:xfrm>
              <a:off x="2050" y="0"/>
              <a:ext cx="1640" cy="623"/>
              <a:chOff x="2050" y="0"/>
              <a:chExt cx="1640" cy="623"/>
            </a:xfrm>
          </p:grpSpPr>
          <p:sp>
            <p:nvSpPr>
              <p:cNvPr id="1034" name="Rectangle 9"/>
              <p:cNvSpPr>
                <a:spLocks noChangeArrowheads="1"/>
              </p:cNvSpPr>
              <p:nvPr/>
            </p:nvSpPr>
            <p:spPr bwMode="auto">
              <a:xfrm>
                <a:off x="2050" y="344"/>
                <a:ext cx="1640" cy="72"/>
              </a:xfrm>
              <a:prstGeom prst="rect">
                <a:avLst/>
              </a:prstGeom>
              <a:gradFill rotWithShape="0">
                <a:gsLst>
                  <a:gs pos="0">
                    <a:srgbClr val="1C1C1C"/>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5" name="Rectangle 10"/>
              <p:cNvSpPr>
                <a:spLocks noChangeArrowheads="1"/>
              </p:cNvSpPr>
              <p:nvPr/>
            </p:nvSpPr>
            <p:spPr bwMode="auto">
              <a:xfrm>
                <a:off x="2354" y="311"/>
                <a:ext cx="232" cy="33"/>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6" name="Rectangle 11"/>
              <p:cNvSpPr>
                <a:spLocks noChangeArrowheads="1"/>
              </p:cNvSpPr>
              <p:nvPr/>
            </p:nvSpPr>
            <p:spPr bwMode="auto">
              <a:xfrm>
                <a:off x="3113" y="306"/>
                <a:ext cx="232" cy="36"/>
              </a:xfrm>
              <a:prstGeom prst="rect">
                <a:avLst/>
              </a:prstGeom>
              <a:gradFill rotWithShape="0">
                <a:gsLst>
                  <a:gs pos="0">
                    <a:srgbClr val="FFFFFF"/>
                  </a:gs>
                  <a:gs pos="5000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Times New Roman" pitchFamily="18" charset="0"/>
                </a:endParaRPr>
              </a:p>
            </p:txBody>
          </p:sp>
          <p:sp>
            <p:nvSpPr>
              <p:cNvPr id="1037" name="Oval 12"/>
              <p:cNvSpPr>
                <a:spLocks noChangeArrowheads="1"/>
              </p:cNvSpPr>
              <p:nvPr/>
            </p:nvSpPr>
            <p:spPr bwMode="auto">
              <a:xfrm>
                <a:off x="2664" y="0"/>
                <a:ext cx="379" cy="370"/>
              </a:xfrm>
              <a:prstGeom prst="ellipse">
                <a:avLst/>
              </a:prstGeom>
              <a:gradFill rotWithShape="0">
                <a:gsLst>
                  <a:gs pos="0">
                    <a:srgbClr val="1C1C1C"/>
                  </a:gs>
                  <a:gs pos="5000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38" name="Oval 13"/>
              <p:cNvSpPr>
                <a:spLocks noChangeArrowheads="1"/>
              </p:cNvSpPr>
              <p:nvPr/>
            </p:nvSpPr>
            <p:spPr bwMode="auto">
              <a:xfrm>
                <a:off x="2682" y="13"/>
                <a:ext cx="344" cy="347"/>
              </a:xfrm>
              <a:prstGeom prst="ellipse">
                <a:avLst/>
              </a:prstGeom>
              <a:gradFill rotWithShape="0">
                <a:gsLst>
                  <a:gs pos="0">
                    <a:srgbClr val="FFFFFF"/>
                  </a:gs>
                  <a:gs pos="100000">
                    <a:srgbClr val="1C1C1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39" name="Freeform 14"/>
              <p:cNvSpPr>
                <a:spLocks/>
              </p:cNvSpPr>
              <p:nvPr/>
            </p:nvSpPr>
            <p:spPr bwMode="auto">
              <a:xfrm>
                <a:off x="2708" y="10"/>
                <a:ext cx="279" cy="82"/>
              </a:xfrm>
              <a:custGeom>
                <a:avLst/>
                <a:gdLst>
                  <a:gd name="T0" fmla="*/ 278 w 279"/>
                  <a:gd name="T1" fmla="*/ 65 h 82"/>
                  <a:gd name="T2" fmla="*/ 271 w 279"/>
                  <a:gd name="T3" fmla="*/ 49 h 82"/>
                  <a:gd name="T4" fmla="*/ 254 w 279"/>
                  <a:gd name="T5" fmla="*/ 32 h 82"/>
                  <a:gd name="T6" fmla="*/ 232 w 279"/>
                  <a:gd name="T7" fmla="*/ 20 h 82"/>
                  <a:gd name="T8" fmla="*/ 203 w 279"/>
                  <a:gd name="T9" fmla="*/ 7 h 82"/>
                  <a:gd name="T10" fmla="*/ 168 w 279"/>
                  <a:gd name="T11" fmla="*/ 0 h 82"/>
                  <a:gd name="T12" fmla="*/ 127 w 279"/>
                  <a:gd name="T13" fmla="*/ 0 h 82"/>
                  <a:gd name="T14" fmla="*/ 95 w 279"/>
                  <a:gd name="T15" fmla="*/ 3 h 82"/>
                  <a:gd name="T16" fmla="*/ 63 w 279"/>
                  <a:gd name="T17" fmla="*/ 14 h 82"/>
                  <a:gd name="T18" fmla="*/ 41 w 279"/>
                  <a:gd name="T19" fmla="*/ 29 h 82"/>
                  <a:gd name="T20" fmla="*/ 21 w 279"/>
                  <a:gd name="T21" fmla="*/ 43 h 82"/>
                  <a:gd name="T22" fmla="*/ 5 w 279"/>
                  <a:gd name="T23" fmla="*/ 62 h 82"/>
                  <a:gd name="T24" fmla="*/ 0 w 279"/>
                  <a:gd name="T25" fmla="*/ 71 h 82"/>
                  <a:gd name="T26" fmla="*/ 1 w 279"/>
                  <a:gd name="T27" fmla="*/ 81 h 82"/>
                  <a:gd name="T28" fmla="*/ 14 w 279"/>
                  <a:gd name="T29" fmla="*/ 62 h 82"/>
                  <a:gd name="T30" fmla="*/ 28 w 279"/>
                  <a:gd name="T31" fmla="*/ 51 h 82"/>
                  <a:gd name="T32" fmla="*/ 55 w 279"/>
                  <a:gd name="T33" fmla="*/ 33 h 82"/>
                  <a:gd name="T34" fmla="*/ 78 w 279"/>
                  <a:gd name="T35" fmla="*/ 23 h 82"/>
                  <a:gd name="T36" fmla="*/ 105 w 279"/>
                  <a:gd name="T37" fmla="*/ 14 h 82"/>
                  <a:gd name="T38" fmla="*/ 131 w 279"/>
                  <a:gd name="T39" fmla="*/ 11 h 82"/>
                  <a:gd name="T40" fmla="*/ 147 w 279"/>
                  <a:gd name="T41" fmla="*/ 11 h 82"/>
                  <a:gd name="T42" fmla="*/ 167 w 279"/>
                  <a:gd name="T43" fmla="*/ 13 h 82"/>
                  <a:gd name="T44" fmla="*/ 186 w 279"/>
                  <a:gd name="T45" fmla="*/ 14 h 82"/>
                  <a:gd name="T46" fmla="*/ 206 w 279"/>
                  <a:gd name="T47" fmla="*/ 20 h 82"/>
                  <a:gd name="T48" fmla="*/ 239 w 279"/>
                  <a:gd name="T49" fmla="*/ 35 h 82"/>
                  <a:gd name="T50" fmla="*/ 255 w 279"/>
                  <a:gd name="T51" fmla="*/ 49 h 82"/>
                  <a:gd name="T52" fmla="*/ 278 w 279"/>
                  <a:gd name="T53" fmla="*/ 65 h 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0" name="Oval 15"/>
              <p:cNvSpPr>
                <a:spLocks noChangeArrowheads="1"/>
              </p:cNvSpPr>
              <p:nvPr/>
            </p:nvSpPr>
            <p:spPr bwMode="auto">
              <a:xfrm>
                <a:off x="2709" y="43"/>
                <a:ext cx="289" cy="281"/>
              </a:xfrm>
              <a:prstGeom prst="ellipse">
                <a:avLst/>
              </a:prstGeom>
              <a:gradFill rotWithShape="0">
                <a:gsLst>
                  <a:gs pos="0">
                    <a:srgbClr val="1C1C1C"/>
                  </a:gs>
                  <a:gs pos="50000">
                    <a:srgbClr val="FFFFFF"/>
                  </a:gs>
                  <a:gs pos="100000">
                    <a:srgbClr val="1C1C1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1" name="Oval 16" descr="Walnut"/>
              <p:cNvSpPr>
                <a:spLocks noChangeArrowheads="1"/>
              </p:cNvSpPr>
              <p:nvPr/>
            </p:nvSpPr>
            <p:spPr bwMode="auto">
              <a:xfrm>
                <a:off x="2729" y="60"/>
                <a:ext cx="247" cy="238"/>
              </a:xfrm>
              <a:prstGeom prst="ellipse">
                <a:avLst/>
              </a:prstGeom>
              <a:blipFill dpi="0" rotWithShape="0">
                <a:blip r:embed="rId5"/>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atin typeface="Times New Roman" pitchFamily="18" charset="0"/>
                </a:endParaRPr>
              </a:p>
            </p:txBody>
          </p:sp>
          <p:sp>
            <p:nvSpPr>
              <p:cNvPr id="1042" name="Freeform 17"/>
              <p:cNvSpPr>
                <a:spLocks/>
              </p:cNvSpPr>
              <p:nvPr/>
            </p:nvSpPr>
            <p:spPr bwMode="auto">
              <a:xfrm>
                <a:off x="2182" y="267"/>
                <a:ext cx="1358" cy="356"/>
              </a:xfrm>
              <a:custGeom>
                <a:avLst/>
                <a:gdLst>
                  <a:gd name="T0" fmla="*/ 10 w 1358"/>
                  <a:gd name="T1" fmla="*/ 345 h 356"/>
                  <a:gd name="T2" fmla="*/ 28 w 1358"/>
                  <a:gd name="T3" fmla="*/ 351 h 356"/>
                  <a:gd name="T4" fmla="*/ 1357 w 1358"/>
                  <a:gd name="T5" fmla="*/ 355 h 356"/>
                  <a:gd name="T6" fmla="*/ 1357 w 1358"/>
                  <a:gd name="T7" fmla="*/ 279 h 356"/>
                  <a:gd name="T8" fmla="*/ 1351 w 1358"/>
                  <a:gd name="T9" fmla="*/ 248 h 356"/>
                  <a:gd name="T10" fmla="*/ 1338 w 1358"/>
                  <a:gd name="T11" fmla="*/ 220 h 356"/>
                  <a:gd name="T12" fmla="*/ 1324 w 1358"/>
                  <a:gd name="T13" fmla="*/ 192 h 356"/>
                  <a:gd name="T14" fmla="*/ 1282 w 1358"/>
                  <a:gd name="T15" fmla="*/ 147 h 356"/>
                  <a:gd name="T16" fmla="*/ 1214 w 1358"/>
                  <a:gd name="T17" fmla="*/ 119 h 356"/>
                  <a:gd name="T18" fmla="*/ 1141 w 1358"/>
                  <a:gd name="T19" fmla="*/ 106 h 356"/>
                  <a:gd name="T20" fmla="*/ 1073 w 1358"/>
                  <a:gd name="T21" fmla="*/ 96 h 356"/>
                  <a:gd name="T22" fmla="*/ 996 w 1358"/>
                  <a:gd name="T23" fmla="*/ 87 h 356"/>
                  <a:gd name="T24" fmla="*/ 906 w 1358"/>
                  <a:gd name="T25" fmla="*/ 81 h 356"/>
                  <a:gd name="T26" fmla="*/ 782 w 1358"/>
                  <a:gd name="T27" fmla="*/ 69 h 356"/>
                  <a:gd name="T28" fmla="*/ 817 w 1358"/>
                  <a:gd name="T29" fmla="*/ 22 h 356"/>
                  <a:gd name="T30" fmla="*/ 823 w 1358"/>
                  <a:gd name="T31" fmla="*/ 2 h 356"/>
                  <a:gd name="T32" fmla="*/ 795 w 1358"/>
                  <a:gd name="T33" fmla="*/ 28 h 356"/>
                  <a:gd name="T34" fmla="*/ 779 w 1358"/>
                  <a:gd name="T35" fmla="*/ 41 h 356"/>
                  <a:gd name="T36" fmla="*/ 762 w 1358"/>
                  <a:gd name="T37" fmla="*/ 57 h 356"/>
                  <a:gd name="T38" fmla="*/ 746 w 1358"/>
                  <a:gd name="T39" fmla="*/ 62 h 356"/>
                  <a:gd name="T40" fmla="*/ 714 w 1358"/>
                  <a:gd name="T41" fmla="*/ 71 h 356"/>
                  <a:gd name="T42" fmla="*/ 661 w 1358"/>
                  <a:gd name="T43" fmla="*/ 72 h 356"/>
                  <a:gd name="T44" fmla="*/ 612 w 1358"/>
                  <a:gd name="T45" fmla="*/ 70 h 356"/>
                  <a:gd name="T46" fmla="*/ 587 w 1358"/>
                  <a:gd name="T47" fmla="*/ 57 h 356"/>
                  <a:gd name="T48" fmla="*/ 571 w 1358"/>
                  <a:gd name="T49" fmla="*/ 46 h 356"/>
                  <a:gd name="T50" fmla="*/ 548 w 1358"/>
                  <a:gd name="T51" fmla="*/ 28 h 356"/>
                  <a:gd name="T52" fmla="*/ 519 w 1358"/>
                  <a:gd name="T53" fmla="*/ 0 h 356"/>
                  <a:gd name="T54" fmla="*/ 527 w 1358"/>
                  <a:gd name="T55" fmla="*/ 24 h 356"/>
                  <a:gd name="T56" fmla="*/ 539 w 1358"/>
                  <a:gd name="T57" fmla="*/ 64 h 356"/>
                  <a:gd name="T58" fmla="*/ 525 w 1358"/>
                  <a:gd name="T59" fmla="*/ 72 h 356"/>
                  <a:gd name="T60" fmla="*/ 379 w 1358"/>
                  <a:gd name="T61" fmla="*/ 80 h 356"/>
                  <a:gd name="T62" fmla="*/ 259 w 1358"/>
                  <a:gd name="T63" fmla="*/ 96 h 356"/>
                  <a:gd name="T64" fmla="*/ 190 w 1358"/>
                  <a:gd name="T65" fmla="*/ 106 h 356"/>
                  <a:gd name="T66" fmla="*/ 123 w 1358"/>
                  <a:gd name="T67" fmla="*/ 119 h 356"/>
                  <a:gd name="T68" fmla="*/ 94 w 1358"/>
                  <a:gd name="T69" fmla="*/ 129 h 356"/>
                  <a:gd name="T70" fmla="*/ 72 w 1358"/>
                  <a:gd name="T71" fmla="*/ 144 h 356"/>
                  <a:gd name="T72" fmla="*/ 43 w 1358"/>
                  <a:gd name="T73" fmla="*/ 171 h 356"/>
                  <a:gd name="T74" fmla="*/ 24 w 1358"/>
                  <a:gd name="T75" fmla="*/ 202 h 356"/>
                  <a:gd name="T76" fmla="*/ 11 w 1358"/>
                  <a:gd name="T77" fmla="*/ 239 h 356"/>
                  <a:gd name="T78" fmla="*/ 4 w 1358"/>
                  <a:gd name="T79" fmla="*/ 267 h 356"/>
                  <a:gd name="T80" fmla="*/ 1 w 1358"/>
                  <a:gd name="T81" fmla="*/ 299 h 356"/>
                  <a:gd name="T82" fmla="*/ 0 w 1358"/>
                  <a:gd name="T83" fmla="*/ 320 h 356"/>
                  <a:gd name="T84" fmla="*/ 10 w 1358"/>
                  <a:gd name="T85" fmla="*/ 345 h 3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3" name="Freeform 18"/>
              <p:cNvSpPr>
                <a:spLocks/>
              </p:cNvSpPr>
              <p:nvPr/>
            </p:nvSpPr>
            <p:spPr bwMode="auto">
              <a:xfrm>
                <a:off x="2213" y="308"/>
                <a:ext cx="536" cy="184"/>
              </a:xfrm>
              <a:custGeom>
                <a:avLst/>
                <a:gdLst>
                  <a:gd name="T0" fmla="*/ 0 w 536"/>
                  <a:gd name="T1" fmla="*/ 183 h 184"/>
                  <a:gd name="T2" fmla="*/ 7 w 536"/>
                  <a:gd name="T3" fmla="*/ 153 h 184"/>
                  <a:gd name="T4" fmla="*/ 17 w 536"/>
                  <a:gd name="T5" fmla="*/ 133 h 184"/>
                  <a:gd name="T6" fmla="*/ 49 w 536"/>
                  <a:gd name="T7" fmla="*/ 110 h 184"/>
                  <a:gd name="T8" fmla="*/ 105 w 536"/>
                  <a:gd name="T9" fmla="*/ 88 h 184"/>
                  <a:gd name="T10" fmla="*/ 147 w 536"/>
                  <a:gd name="T11" fmla="*/ 82 h 184"/>
                  <a:gd name="T12" fmla="*/ 182 w 536"/>
                  <a:gd name="T13" fmla="*/ 74 h 184"/>
                  <a:gd name="T14" fmla="*/ 237 w 536"/>
                  <a:gd name="T15" fmla="*/ 69 h 184"/>
                  <a:gd name="T16" fmla="*/ 279 w 536"/>
                  <a:gd name="T17" fmla="*/ 61 h 184"/>
                  <a:gd name="T18" fmla="*/ 320 w 536"/>
                  <a:gd name="T19" fmla="*/ 54 h 184"/>
                  <a:gd name="T20" fmla="*/ 359 w 536"/>
                  <a:gd name="T21" fmla="*/ 49 h 184"/>
                  <a:gd name="T22" fmla="*/ 405 w 536"/>
                  <a:gd name="T23" fmla="*/ 43 h 184"/>
                  <a:gd name="T24" fmla="*/ 473 w 536"/>
                  <a:gd name="T25" fmla="*/ 42 h 184"/>
                  <a:gd name="T26" fmla="*/ 470 w 536"/>
                  <a:gd name="T27" fmla="*/ 44 h 184"/>
                  <a:gd name="T28" fmla="*/ 506 w 536"/>
                  <a:gd name="T29" fmla="*/ 41 h 184"/>
                  <a:gd name="T30" fmla="*/ 518 w 536"/>
                  <a:gd name="T31" fmla="*/ 27 h 184"/>
                  <a:gd name="T32" fmla="*/ 513 w 536"/>
                  <a:gd name="T33" fmla="*/ 0 h 184"/>
                  <a:gd name="T34" fmla="*/ 533 w 536"/>
                  <a:gd name="T35" fmla="*/ 23 h 184"/>
                  <a:gd name="T36" fmla="*/ 535 w 536"/>
                  <a:gd name="T37" fmla="*/ 39 h 184"/>
                  <a:gd name="T38" fmla="*/ 513 w 536"/>
                  <a:gd name="T39" fmla="*/ 52 h 184"/>
                  <a:gd name="T40" fmla="*/ 470 w 536"/>
                  <a:gd name="T41" fmla="*/ 57 h 184"/>
                  <a:gd name="T42" fmla="*/ 399 w 536"/>
                  <a:gd name="T43" fmla="*/ 61 h 184"/>
                  <a:gd name="T44" fmla="*/ 323 w 536"/>
                  <a:gd name="T45" fmla="*/ 70 h 184"/>
                  <a:gd name="T46" fmla="*/ 263 w 536"/>
                  <a:gd name="T47" fmla="*/ 80 h 184"/>
                  <a:gd name="T48" fmla="*/ 193 w 536"/>
                  <a:gd name="T49" fmla="*/ 90 h 184"/>
                  <a:gd name="T50" fmla="*/ 135 w 536"/>
                  <a:gd name="T51" fmla="*/ 99 h 184"/>
                  <a:gd name="T52" fmla="*/ 92 w 536"/>
                  <a:gd name="T53" fmla="*/ 109 h 184"/>
                  <a:gd name="T54" fmla="*/ 56 w 536"/>
                  <a:gd name="T55" fmla="*/ 128 h 184"/>
                  <a:gd name="T56" fmla="*/ 30 w 536"/>
                  <a:gd name="T57" fmla="*/ 140 h 184"/>
                  <a:gd name="T58" fmla="*/ 15 w 536"/>
                  <a:gd name="T59" fmla="*/ 164 h 184"/>
                  <a:gd name="T60" fmla="*/ 0 w 536"/>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4" name="Freeform 19"/>
              <p:cNvSpPr>
                <a:spLocks/>
              </p:cNvSpPr>
              <p:nvPr/>
            </p:nvSpPr>
            <p:spPr bwMode="auto">
              <a:xfrm>
                <a:off x="2197" y="574"/>
                <a:ext cx="1326" cy="40"/>
              </a:xfrm>
              <a:custGeom>
                <a:avLst/>
                <a:gdLst>
                  <a:gd name="T0" fmla="*/ 0 w 1326"/>
                  <a:gd name="T1" fmla="*/ 10 h 40"/>
                  <a:gd name="T2" fmla="*/ 17 w 1326"/>
                  <a:gd name="T3" fmla="*/ 30 h 40"/>
                  <a:gd name="T4" fmla="*/ 114 w 1326"/>
                  <a:gd name="T5" fmla="*/ 37 h 40"/>
                  <a:gd name="T6" fmla="*/ 381 w 1326"/>
                  <a:gd name="T7" fmla="*/ 36 h 40"/>
                  <a:gd name="T8" fmla="*/ 438 w 1326"/>
                  <a:gd name="T9" fmla="*/ 37 h 40"/>
                  <a:gd name="T10" fmla="*/ 480 w 1326"/>
                  <a:gd name="T11" fmla="*/ 38 h 40"/>
                  <a:gd name="T12" fmla="*/ 578 w 1326"/>
                  <a:gd name="T13" fmla="*/ 38 h 40"/>
                  <a:gd name="T14" fmla="*/ 686 w 1326"/>
                  <a:gd name="T15" fmla="*/ 36 h 40"/>
                  <a:gd name="T16" fmla="*/ 724 w 1326"/>
                  <a:gd name="T17" fmla="*/ 36 h 40"/>
                  <a:gd name="T18" fmla="*/ 819 w 1326"/>
                  <a:gd name="T19" fmla="*/ 38 h 40"/>
                  <a:gd name="T20" fmla="*/ 859 w 1326"/>
                  <a:gd name="T21" fmla="*/ 39 h 40"/>
                  <a:gd name="T22" fmla="*/ 888 w 1326"/>
                  <a:gd name="T23" fmla="*/ 38 h 40"/>
                  <a:gd name="T24" fmla="*/ 962 w 1326"/>
                  <a:gd name="T25" fmla="*/ 36 h 40"/>
                  <a:gd name="T26" fmla="*/ 1004 w 1326"/>
                  <a:gd name="T27" fmla="*/ 38 h 40"/>
                  <a:gd name="T28" fmla="*/ 1045 w 1326"/>
                  <a:gd name="T29" fmla="*/ 37 h 40"/>
                  <a:gd name="T30" fmla="*/ 1072 w 1326"/>
                  <a:gd name="T31" fmla="*/ 36 h 40"/>
                  <a:gd name="T32" fmla="*/ 1119 w 1326"/>
                  <a:gd name="T33" fmla="*/ 36 h 40"/>
                  <a:gd name="T34" fmla="*/ 1145 w 1326"/>
                  <a:gd name="T35" fmla="*/ 37 h 40"/>
                  <a:gd name="T36" fmla="*/ 1171 w 1326"/>
                  <a:gd name="T37" fmla="*/ 38 h 40"/>
                  <a:gd name="T38" fmla="*/ 1233 w 1326"/>
                  <a:gd name="T39" fmla="*/ 37 h 40"/>
                  <a:gd name="T40" fmla="*/ 1257 w 1326"/>
                  <a:gd name="T41" fmla="*/ 37 h 40"/>
                  <a:gd name="T42" fmla="*/ 1325 w 1326"/>
                  <a:gd name="T43" fmla="*/ 32 h 40"/>
                  <a:gd name="T44" fmla="*/ 1291 w 1326"/>
                  <a:gd name="T45" fmla="*/ 22 h 40"/>
                  <a:gd name="T46" fmla="*/ 1271 w 1326"/>
                  <a:gd name="T47" fmla="*/ 22 h 40"/>
                  <a:gd name="T48" fmla="*/ 1249 w 1326"/>
                  <a:gd name="T49" fmla="*/ 23 h 40"/>
                  <a:gd name="T50" fmla="*/ 1081 w 1326"/>
                  <a:gd name="T51" fmla="*/ 15 h 40"/>
                  <a:gd name="T52" fmla="*/ 1015 w 1326"/>
                  <a:gd name="T53" fmla="*/ 17 h 40"/>
                  <a:gd name="T54" fmla="*/ 943 w 1326"/>
                  <a:gd name="T55" fmla="*/ 21 h 40"/>
                  <a:gd name="T56" fmla="*/ 874 w 1326"/>
                  <a:gd name="T57" fmla="*/ 20 h 40"/>
                  <a:gd name="T58" fmla="*/ 819 w 1326"/>
                  <a:gd name="T59" fmla="*/ 18 h 40"/>
                  <a:gd name="T60" fmla="*/ 732 w 1326"/>
                  <a:gd name="T61" fmla="*/ 19 h 40"/>
                  <a:gd name="T62" fmla="*/ 683 w 1326"/>
                  <a:gd name="T63" fmla="*/ 20 h 40"/>
                  <a:gd name="T64" fmla="*/ 655 w 1326"/>
                  <a:gd name="T65" fmla="*/ 21 h 40"/>
                  <a:gd name="T66" fmla="*/ 605 w 1326"/>
                  <a:gd name="T67" fmla="*/ 22 h 40"/>
                  <a:gd name="T68" fmla="*/ 553 w 1326"/>
                  <a:gd name="T69" fmla="*/ 20 h 40"/>
                  <a:gd name="T70" fmla="*/ 524 w 1326"/>
                  <a:gd name="T71" fmla="*/ 19 h 40"/>
                  <a:gd name="T72" fmla="*/ 462 w 1326"/>
                  <a:gd name="T73" fmla="*/ 17 h 40"/>
                  <a:gd name="T74" fmla="*/ 436 w 1326"/>
                  <a:gd name="T75" fmla="*/ 18 h 40"/>
                  <a:gd name="T76" fmla="*/ 378 w 1326"/>
                  <a:gd name="T77" fmla="*/ 21 h 40"/>
                  <a:gd name="T78" fmla="*/ 340 w 1326"/>
                  <a:gd name="T79" fmla="*/ 23 h 40"/>
                  <a:gd name="T80" fmla="*/ 302 w 1326"/>
                  <a:gd name="T81" fmla="*/ 24 h 40"/>
                  <a:gd name="T82" fmla="*/ 258 w 1326"/>
                  <a:gd name="T83" fmla="*/ 22 h 40"/>
                  <a:gd name="T84" fmla="*/ 205 w 1326"/>
                  <a:gd name="T85" fmla="*/ 20 h 40"/>
                  <a:gd name="T86" fmla="*/ 147 w 1326"/>
                  <a:gd name="T87" fmla="*/ 23 h 40"/>
                  <a:gd name="T88" fmla="*/ 133 w 1326"/>
                  <a:gd name="T89" fmla="*/ 23 h 40"/>
                  <a:gd name="T90" fmla="*/ 82 w 1326"/>
                  <a:gd name="T91" fmla="*/ 20 h 40"/>
                  <a:gd name="T92" fmla="*/ 53 w 1326"/>
                  <a:gd name="T93" fmla="*/ 19 h 40"/>
                  <a:gd name="T94" fmla="*/ 38 w 1326"/>
                  <a:gd name="T95" fmla="*/ 20 h 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5" name="Freeform 20"/>
              <p:cNvSpPr>
                <a:spLocks/>
              </p:cNvSpPr>
              <p:nvPr/>
            </p:nvSpPr>
            <p:spPr bwMode="auto">
              <a:xfrm>
                <a:off x="2212" y="307"/>
                <a:ext cx="1300" cy="224"/>
              </a:xfrm>
              <a:custGeom>
                <a:avLst/>
                <a:gdLst>
                  <a:gd name="T0" fmla="*/ 73 w 1300"/>
                  <a:gd name="T1" fmla="*/ 142 h 224"/>
                  <a:gd name="T2" fmla="*/ 40 w 1300"/>
                  <a:gd name="T3" fmla="*/ 164 h 224"/>
                  <a:gd name="T4" fmla="*/ 5 w 1300"/>
                  <a:gd name="T5" fmla="*/ 178 h 224"/>
                  <a:gd name="T6" fmla="*/ 11 w 1300"/>
                  <a:gd name="T7" fmla="*/ 203 h 224"/>
                  <a:gd name="T8" fmla="*/ 54 w 1300"/>
                  <a:gd name="T9" fmla="*/ 212 h 224"/>
                  <a:gd name="T10" fmla="*/ 172 w 1300"/>
                  <a:gd name="T11" fmla="*/ 215 h 224"/>
                  <a:gd name="T12" fmla="*/ 420 w 1300"/>
                  <a:gd name="T13" fmla="*/ 210 h 224"/>
                  <a:gd name="T14" fmla="*/ 473 w 1300"/>
                  <a:gd name="T15" fmla="*/ 213 h 224"/>
                  <a:gd name="T16" fmla="*/ 512 w 1300"/>
                  <a:gd name="T17" fmla="*/ 218 h 224"/>
                  <a:gd name="T18" fmla="*/ 603 w 1300"/>
                  <a:gd name="T19" fmla="*/ 218 h 224"/>
                  <a:gd name="T20" fmla="*/ 703 w 1300"/>
                  <a:gd name="T21" fmla="*/ 210 h 224"/>
                  <a:gd name="T22" fmla="*/ 738 w 1300"/>
                  <a:gd name="T23" fmla="*/ 210 h 224"/>
                  <a:gd name="T24" fmla="*/ 827 w 1300"/>
                  <a:gd name="T25" fmla="*/ 219 h 224"/>
                  <a:gd name="T26" fmla="*/ 864 w 1300"/>
                  <a:gd name="T27" fmla="*/ 223 h 224"/>
                  <a:gd name="T28" fmla="*/ 891 w 1300"/>
                  <a:gd name="T29" fmla="*/ 218 h 224"/>
                  <a:gd name="T30" fmla="*/ 960 w 1300"/>
                  <a:gd name="T31" fmla="*/ 210 h 224"/>
                  <a:gd name="T32" fmla="*/ 999 w 1300"/>
                  <a:gd name="T33" fmla="*/ 218 h 224"/>
                  <a:gd name="T34" fmla="*/ 1037 w 1300"/>
                  <a:gd name="T35" fmla="*/ 213 h 224"/>
                  <a:gd name="T36" fmla="*/ 1062 w 1300"/>
                  <a:gd name="T37" fmla="*/ 210 h 224"/>
                  <a:gd name="T38" fmla="*/ 1105 w 1300"/>
                  <a:gd name="T39" fmla="*/ 210 h 224"/>
                  <a:gd name="T40" fmla="*/ 1129 w 1300"/>
                  <a:gd name="T41" fmla="*/ 215 h 224"/>
                  <a:gd name="T42" fmla="*/ 1154 w 1300"/>
                  <a:gd name="T43" fmla="*/ 219 h 224"/>
                  <a:gd name="T44" fmla="*/ 1211 w 1300"/>
                  <a:gd name="T45" fmla="*/ 213 h 224"/>
                  <a:gd name="T46" fmla="*/ 1233 w 1300"/>
                  <a:gd name="T47" fmla="*/ 215 h 224"/>
                  <a:gd name="T48" fmla="*/ 1299 w 1300"/>
                  <a:gd name="T49" fmla="*/ 212 h 224"/>
                  <a:gd name="T50" fmla="*/ 1283 w 1300"/>
                  <a:gd name="T51" fmla="*/ 169 h 224"/>
                  <a:gd name="T52" fmla="*/ 1246 w 1300"/>
                  <a:gd name="T53" fmla="*/ 140 h 224"/>
                  <a:gd name="T54" fmla="*/ 1226 w 1300"/>
                  <a:gd name="T55" fmla="*/ 145 h 224"/>
                  <a:gd name="T56" fmla="*/ 1119 w 1300"/>
                  <a:gd name="T57" fmla="*/ 117 h 224"/>
                  <a:gd name="T58" fmla="*/ 1070 w 1300"/>
                  <a:gd name="T59" fmla="*/ 103 h 224"/>
                  <a:gd name="T60" fmla="*/ 1008 w 1300"/>
                  <a:gd name="T61" fmla="*/ 113 h 224"/>
                  <a:gd name="T62" fmla="*/ 942 w 1300"/>
                  <a:gd name="T63" fmla="*/ 132 h 224"/>
                  <a:gd name="T64" fmla="*/ 878 w 1300"/>
                  <a:gd name="T65" fmla="*/ 126 h 224"/>
                  <a:gd name="T66" fmla="*/ 827 w 1300"/>
                  <a:gd name="T67" fmla="*/ 117 h 224"/>
                  <a:gd name="T68" fmla="*/ 761 w 1300"/>
                  <a:gd name="T69" fmla="*/ 99 h 224"/>
                  <a:gd name="T70" fmla="*/ 721 w 1300"/>
                  <a:gd name="T71" fmla="*/ 80 h 224"/>
                  <a:gd name="T72" fmla="*/ 695 w 1300"/>
                  <a:gd name="T73" fmla="*/ 38 h 224"/>
                  <a:gd name="T74" fmla="*/ 687 w 1300"/>
                  <a:gd name="T75" fmla="*/ 25 h 224"/>
                  <a:gd name="T76" fmla="*/ 614 w 1300"/>
                  <a:gd name="T77" fmla="*/ 25 h 224"/>
                  <a:gd name="T78" fmla="*/ 537 w 1300"/>
                  <a:gd name="T79" fmla="*/ 0 h 224"/>
                  <a:gd name="T80" fmla="*/ 575 w 1300"/>
                  <a:gd name="T81" fmla="*/ 51 h 224"/>
                  <a:gd name="T82" fmla="*/ 560 w 1300"/>
                  <a:gd name="T83" fmla="*/ 87 h 224"/>
                  <a:gd name="T84" fmla="*/ 503 w 1300"/>
                  <a:gd name="T85" fmla="*/ 96 h 224"/>
                  <a:gd name="T86" fmla="*/ 451 w 1300"/>
                  <a:gd name="T87" fmla="*/ 106 h 224"/>
                  <a:gd name="T88" fmla="*/ 389 w 1300"/>
                  <a:gd name="T89" fmla="*/ 129 h 224"/>
                  <a:gd name="T90" fmla="*/ 331 w 1300"/>
                  <a:gd name="T91" fmla="*/ 122 h 224"/>
                  <a:gd name="T92" fmla="*/ 288 w 1300"/>
                  <a:gd name="T93" fmla="*/ 128 h 224"/>
                  <a:gd name="T94" fmla="*/ 233 w 1300"/>
                  <a:gd name="T95" fmla="*/ 131 h 224"/>
                  <a:gd name="T96" fmla="*/ 197 w 1300"/>
                  <a:gd name="T97" fmla="*/ 142 h 224"/>
                  <a:gd name="T98" fmla="*/ 158 w 1300"/>
                  <a:gd name="T99" fmla="*/ 132 h 224"/>
                  <a:gd name="T100" fmla="*/ 118 w 1300"/>
                  <a:gd name="T101" fmla="*/ 134 h 2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46" name="Freeform 21"/>
              <p:cNvSpPr>
                <a:spLocks/>
              </p:cNvSpPr>
              <p:nvPr/>
            </p:nvSpPr>
            <p:spPr bwMode="auto">
              <a:xfrm>
                <a:off x="2931" y="310"/>
                <a:ext cx="559" cy="184"/>
              </a:xfrm>
              <a:custGeom>
                <a:avLst/>
                <a:gdLst>
                  <a:gd name="T0" fmla="*/ 558 w 559"/>
                  <a:gd name="T1" fmla="*/ 183 h 184"/>
                  <a:gd name="T2" fmla="*/ 550 w 559"/>
                  <a:gd name="T3" fmla="*/ 153 h 184"/>
                  <a:gd name="T4" fmla="*/ 539 w 559"/>
                  <a:gd name="T5" fmla="*/ 133 h 184"/>
                  <a:gd name="T6" fmla="*/ 505 w 559"/>
                  <a:gd name="T7" fmla="*/ 111 h 184"/>
                  <a:gd name="T8" fmla="*/ 447 w 559"/>
                  <a:gd name="T9" fmla="*/ 88 h 184"/>
                  <a:gd name="T10" fmla="*/ 404 w 559"/>
                  <a:gd name="T11" fmla="*/ 81 h 184"/>
                  <a:gd name="T12" fmla="*/ 367 w 559"/>
                  <a:gd name="T13" fmla="*/ 74 h 184"/>
                  <a:gd name="T14" fmla="*/ 310 w 559"/>
                  <a:gd name="T15" fmla="*/ 69 h 184"/>
                  <a:gd name="T16" fmla="*/ 265 w 559"/>
                  <a:gd name="T17" fmla="*/ 60 h 184"/>
                  <a:gd name="T18" fmla="*/ 224 w 559"/>
                  <a:gd name="T19" fmla="*/ 54 h 184"/>
                  <a:gd name="T20" fmla="*/ 182 w 559"/>
                  <a:gd name="T21" fmla="*/ 49 h 184"/>
                  <a:gd name="T22" fmla="*/ 134 w 559"/>
                  <a:gd name="T23" fmla="*/ 43 h 184"/>
                  <a:gd name="T24" fmla="*/ 64 w 559"/>
                  <a:gd name="T25" fmla="*/ 42 h 184"/>
                  <a:gd name="T26" fmla="*/ 66 w 559"/>
                  <a:gd name="T27" fmla="*/ 44 h 184"/>
                  <a:gd name="T28" fmla="*/ 29 w 559"/>
                  <a:gd name="T29" fmla="*/ 41 h 184"/>
                  <a:gd name="T30" fmla="*/ 17 w 559"/>
                  <a:gd name="T31" fmla="*/ 27 h 184"/>
                  <a:gd name="T32" fmla="*/ 21 w 559"/>
                  <a:gd name="T33" fmla="*/ 0 h 184"/>
                  <a:gd name="T34" fmla="*/ 1 w 559"/>
                  <a:gd name="T35" fmla="*/ 24 h 184"/>
                  <a:gd name="T36" fmla="*/ 0 w 559"/>
                  <a:gd name="T37" fmla="*/ 40 h 184"/>
                  <a:gd name="T38" fmla="*/ 21 w 559"/>
                  <a:gd name="T39" fmla="*/ 52 h 184"/>
                  <a:gd name="T40" fmla="*/ 66 w 559"/>
                  <a:gd name="T41" fmla="*/ 57 h 184"/>
                  <a:gd name="T42" fmla="*/ 140 w 559"/>
                  <a:gd name="T43" fmla="*/ 60 h 184"/>
                  <a:gd name="T44" fmla="*/ 220 w 559"/>
                  <a:gd name="T45" fmla="*/ 70 h 184"/>
                  <a:gd name="T46" fmla="*/ 283 w 559"/>
                  <a:gd name="T47" fmla="*/ 80 h 184"/>
                  <a:gd name="T48" fmla="*/ 356 w 559"/>
                  <a:gd name="T49" fmla="*/ 90 h 184"/>
                  <a:gd name="T50" fmla="*/ 417 w 559"/>
                  <a:gd name="T51" fmla="*/ 100 h 184"/>
                  <a:gd name="T52" fmla="*/ 461 w 559"/>
                  <a:gd name="T53" fmla="*/ 109 h 184"/>
                  <a:gd name="T54" fmla="*/ 498 w 559"/>
                  <a:gd name="T55" fmla="*/ 128 h 184"/>
                  <a:gd name="T56" fmla="*/ 525 w 559"/>
                  <a:gd name="T57" fmla="*/ 140 h 184"/>
                  <a:gd name="T58" fmla="*/ 541 w 559"/>
                  <a:gd name="T59" fmla="*/ 164 h 184"/>
                  <a:gd name="T60" fmla="*/ 558 w 559"/>
                  <a:gd name="T61" fmla="*/ 183 h 1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sp>
        <p:nvSpPr>
          <p:cNvPr id="1027" name="Rectangle 22"/>
          <p:cNvSpPr>
            <a:spLocks noGrp="1" noChangeArrowheads="1"/>
          </p:cNvSpPr>
          <p:nvPr>
            <p:ph type="title"/>
          </p:nvPr>
        </p:nvSpPr>
        <p:spPr bwMode="auto">
          <a:xfrm>
            <a:off x="473075" y="857250"/>
            <a:ext cx="8077200"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8" name="Rectangle 23"/>
          <p:cNvSpPr>
            <a:spLocks noGrp="1" noChangeArrowheads="1"/>
          </p:cNvSpPr>
          <p:nvPr>
            <p:ph type="body" idx="1"/>
          </p:nvPr>
        </p:nvSpPr>
        <p:spPr bwMode="auto">
          <a:xfrm>
            <a:off x="495300" y="1428750"/>
            <a:ext cx="8064500"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74" name="Rectangle 26"/>
          <p:cNvSpPr>
            <a:spLocks noGrp="1" noChangeArrowheads="1"/>
          </p:cNvSpPr>
          <p:nvPr>
            <p:ph type="sldNum" sz="quarter" idx="4"/>
          </p:nvPr>
        </p:nvSpPr>
        <p:spPr bwMode="auto">
          <a:xfrm>
            <a:off x="4214813" y="0"/>
            <a:ext cx="490537" cy="5111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fontAlgn="auto">
              <a:spcBef>
                <a:spcPts val="0"/>
              </a:spcBef>
              <a:spcAft>
                <a:spcPts val="0"/>
              </a:spcAft>
              <a:defRPr sz="1400" b="1">
                <a:solidFill>
                  <a:srgbClr val="FFFF00"/>
                </a:solidFill>
                <a:latin typeface="+mn-lt"/>
                <a:cs typeface="+mn-cs"/>
              </a:defRPr>
            </a:lvl1pPr>
          </a:lstStyle>
          <a:p>
            <a:pPr>
              <a:defRPr/>
            </a:pPr>
            <a:fld id="{151603C5-7E44-4790-8D5C-BECC80EFAEC5}" type="slidenum">
              <a:rPr lang="en-US"/>
              <a:pPr>
                <a:defRPr/>
              </a:pPr>
              <a:t>‹#›</a:t>
            </a:fld>
            <a:endParaRPr lang="en-US" dirty="0"/>
          </a:p>
        </p:txBody>
      </p:sp>
      <p:sp>
        <p:nvSpPr>
          <p:cNvPr id="1030" name="TextBox 24"/>
          <p:cNvSpPr txBox="1">
            <a:spLocks noChangeArrowheads="1"/>
          </p:cNvSpPr>
          <p:nvPr/>
        </p:nvSpPr>
        <p:spPr bwMode="auto">
          <a:xfrm>
            <a:off x="4643438" y="96838"/>
            <a:ext cx="45005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sz="1400" b="1" smtClean="0">
                <a:solidFill>
                  <a:srgbClr val="FFFF99"/>
                </a:solidFill>
                <a:latin typeface="Times New Roman" pitchFamily="18" charset="0"/>
              </a:rPr>
              <a:t>Discrete Probability</a:t>
            </a:r>
          </a:p>
        </p:txBody>
      </p:sp>
      <p:sp>
        <p:nvSpPr>
          <p:cNvPr id="1031" name="TextBox 25"/>
          <p:cNvSpPr txBox="1">
            <a:spLocks noChangeArrowheads="1"/>
          </p:cNvSpPr>
          <p:nvPr/>
        </p:nvSpPr>
        <p:spPr bwMode="auto">
          <a:xfrm>
            <a:off x="68263" y="120650"/>
            <a:ext cx="3860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400" b="1" dirty="0" smtClean="0">
                <a:solidFill>
                  <a:srgbClr val="FFFF99"/>
                </a:solidFill>
                <a:latin typeface="Times New Roman" pitchFamily="18" charset="0"/>
              </a:rPr>
              <a:t>ICS 253: Discrete Structures I</a:t>
            </a:r>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Lst>
  <p:transition>
    <p:split orient="vert" dir="in"/>
  </p:transition>
  <p:timing>
    <p:tnLst>
      <p:par>
        <p:cTn id="1" dur="indefinite" restart="never" nodeType="tmRoot"/>
      </p:par>
    </p:tnLst>
  </p:timing>
  <p:hf hdr="0" ftr="0" dt="0"/>
  <p:txStyles>
    <p:titleStyle>
      <a:lvl1pPr algn="ctr" rtl="0" eaLnBrk="0" fontAlgn="base" hangingPunct="0">
        <a:spcBef>
          <a:spcPct val="0"/>
        </a:spcBef>
        <a:spcAft>
          <a:spcPct val="0"/>
        </a:spcAft>
        <a:defRPr kumimoji="1" sz="2800">
          <a:solidFill>
            <a:schemeClr val="tx2"/>
          </a:solidFill>
          <a:latin typeface="+mj-lt"/>
          <a:ea typeface="+mj-ea"/>
          <a:cs typeface="+mj-cs"/>
        </a:defRPr>
      </a:lvl1pPr>
      <a:lvl2pPr algn="ctr" rtl="0" eaLnBrk="0" fontAlgn="base" hangingPunct="0">
        <a:spcBef>
          <a:spcPct val="0"/>
        </a:spcBef>
        <a:spcAft>
          <a:spcPct val="0"/>
        </a:spcAft>
        <a:defRPr kumimoji="1" sz="2800">
          <a:solidFill>
            <a:schemeClr val="tx2"/>
          </a:solidFill>
          <a:latin typeface="Times New Roman" pitchFamily="18" charset="0"/>
        </a:defRPr>
      </a:lvl2pPr>
      <a:lvl3pPr algn="ctr" rtl="0" eaLnBrk="0" fontAlgn="base" hangingPunct="0">
        <a:spcBef>
          <a:spcPct val="0"/>
        </a:spcBef>
        <a:spcAft>
          <a:spcPct val="0"/>
        </a:spcAft>
        <a:defRPr kumimoji="1" sz="2800">
          <a:solidFill>
            <a:schemeClr val="tx2"/>
          </a:solidFill>
          <a:latin typeface="Times New Roman" pitchFamily="18" charset="0"/>
        </a:defRPr>
      </a:lvl3pPr>
      <a:lvl4pPr algn="ctr" rtl="0" eaLnBrk="0" fontAlgn="base" hangingPunct="0">
        <a:spcBef>
          <a:spcPct val="0"/>
        </a:spcBef>
        <a:spcAft>
          <a:spcPct val="0"/>
        </a:spcAft>
        <a:defRPr kumimoji="1" sz="2800">
          <a:solidFill>
            <a:schemeClr val="tx2"/>
          </a:solidFill>
          <a:latin typeface="Times New Roman" pitchFamily="18" charset="0"/>
        </a:defRPr>
      </a:lvl4pPr>
      <a:lvl5pPr algn="ctr" rtl="0" eaLnBrk="0" fontAlgn="base" hangingPunct="0">
        <a:spcBef>
          <a:spcPct val="0"/>
        </a:spcBef>
        <a:spcAft>
          <a:spcPct val="0"/>
        </a:spcAft>
        <a:defRPr kumimoji="1" sz="2800">
          <a:solidFill>
            <a:schemeClr val="tx2"/>
          </a:solidFill>
          <a:latin typeface="Times New Roman" pitchFamily="18" charset="0"/>
        </a:defRPr>
      </a:lvl5pPr>
      <a:lvl6pPr marL="457200" algn="ctr" rtl="0" eaLnBrk="1" fontAlgn="base" hangingPunct="1">
        <a:spcBef>
          <a:spcPct val="0"/>
        </a:spcBef>
        <a:spcAft>
          <a:spcPct val="0"/>
        </a:spcAft>
        <a:defRPr kumimoji="1" sz="4400">
          <a:solidFill>
            <a:schemeClr val="tx2"/>
          </a:solidFill>
          <a:latin typeface="Times New Roman" pitchFamily="18" charset="0"/>
        </a:defRPr>
      </a:lvl6pPr>
      <a:lvl7pPr marL="914400" algn="ctr" rtl="0" eaLnBrk="1" fontAlgn="base" hangingPunct="1">
        <a:spcBef>
          <a:spcPct val="0"/>
        </a:spcBef>
        <a:spcAft>
          <a:spcPct val="0"/>
        </a:spcAft>
        <a:defRPr kumimoji="1" sz="4400">
          <a:solidFill>
            <a:schemeClr val="tx2"/>
          </a:solidFill>
          <a:latin typeface="Times New Roman" pitchFamily="18" charset="0"/>
        </a:defRPr>
      </a:lvl7pPr>
      <a:lvl8pPr marL="1371600" algn="ctr" rtl="0" eaLnBrk="1" fontAlgn="base" hangingPunct="1">
        <a:spcBef>
          <a:spcPct val="0"/>
        </a:spcBef>
        <a:spcAft>
          <a:spcPct val="0"/>
        </a:spcAft>
        <a:defRPr kumimoji="1" sz="4400">
          <a:solidFill>
            <a:schemeClr val="tx2"/>
          </a:solidFill>
          <a:latin typeface="Times New Roman" pitchFamily="18" charset="0"/>
        </a:defRPr>
      </a:lvl8pPr>
      <a:lvl9pPr marL="1828800" algn="ctr" rtl="0" eaLnBrk="1" fontAlgn="base" hangingPunct="1">
        <a:spcBef>
          <a:spcPct val="0"/>
        </a:spcBef>
        <a:spcAft>
          <a:spcPct val="0"/>
        </a:spcAft>
        <a:defRPr kumimoji="1"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wmf"/><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14.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8.wmf"/><Relationship Id="rId4" Type="http://schemas.openxmlformats.org/officeDocument/2006/relationships/oleObject" Target="../embeddings/oleObject5.bin"/><Relationship Id="rId9" Type="http://schemas.openxmlformats.org/officeDocument/2006/relationships/image" Target="../media/image5.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image" Target="../media/image9.wmf"/><Relationship Id="rId4" Type="http://schemas.openxmlformats.org/officeDocument/2006/relationships/oleObject" Target="../embeddings/oleObject8.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mhhe.com/rose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1.wmf"/><Relationship Id="rId4" Type="http://schemas.openxmlformats.org/officeDocument/2006/relationships/oleObject" Target="../embeddings/oleObject10.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8.xml"/><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wmf"/><Relationship Id="rId4" Type="http://schemas.openxmlformats.org/officeDocument/2006/relationships/oleObject" Target="../embeddings/oleObject1.bin"/><Relationship Id="rId9" Type="http://schemas.openxmlformats.org/officeDocument/2006/relationships/image" Target="../media/image6.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sz="quarter"/>
          </p:nvPr>
        </p:nvSpPr>
        <p:spPr>
          <a:xfrm>
            <a:off x="428625" y="3143250"/>
            <a:ext cx="8358188" cy="857250"/>
          </a:xfrm>
          <a:ln w="9525"/>
          <a:extLs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pPr eaLnBrk="1" hangingPunct="1"/>
            <a:r>
              <a:rPr lang="en-US" smtClean="0"/>
              <a:t>ICS 253: Discrete Structures I</a:t>
            </a:r>
          </a:p>
        </p:txBody>
      </p:sp>
      <p:sp>
        <p:nvSpPr>
          <p:cNvPr id="4099" name="Subtitle 2"/>
          <p:cNvSpPr>
            <a:spLocks noGrp="1"/>
          </p:cNvSpPr>
          <p:nvPr>
            <p:ph type="subTitle" sz="quarter" idx="1"/>
          </p:nvPr>
        </p:nvSpPr>
        <p:spPr>
          <a:xfrm>
            <a:off x="395288" y="4286250"/>
            <a:ext cx="8353425" cy="1500188"/>
          </a:xfrm>
          <a:ln w="9525"/>
          <a:extLs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pPr eaLnBrk="1" hangingPunct="1"/>
            <a:r>
              <a:rPr lang="en-US" sz="4400" smtClean="0"/>
              <a:t>Discrete Probability</a:t>
            </a:r>
          </a:p>
        </p:txBody>
      </p:sp>
      <p:sp>
        <p:nvSpPr>
          <p:cNvPr id="4" name="TextBox 3"/>
          <p:cNvSpPr txBox="1"/>
          <p:nvPr/>
        </p:nvSpPr>
        <p:spPr>
          <a:xfrm>
            <a:off x="1500188" y="2271713"/>
            <a:ext cx="6786562" cy="800100"/>
          </a:xfrm>
          <a:prstGeom prst="rect">
            <a:avLst/>
          </a:prstGeom>
          <a:noFill/>
        </p:spPr>
        <p:txBody>
          <a:bodyPr>
            <a:spAutoFit/>
          </a:bodyPr>
          <a:lstStyle/>
          <a:p>
            <a:pPr eaLnBrk="0" fontAlgn="auto" hangingPunct="0">
              <a:spcBef>
                <a:spcPts val="0"/>
              </a:spcBef>
              <a:spcAft>
                <a:spcPts val="0"/>
              </a:spcAft>
              <a:defRPr/>
            </a:pPr>
            <a:r>
              <a:rPr lang="en-US" sz="2000" b="1" dirty="0">
                <a:effectLst>
                  <a:outerShdw blurRad="38100" dist="38100" dir="2700000" algn="tl">
                    <a:srgbClr val="000000">
                      <a:alpha val="43137"/>
                    </a:srgbClr>
                  </a:outerShdw>
                </a:effectLst>
                <a:latin typeface="Verdana" pitchFamily="34" charset="0"/>
                <a:cs typeface="+mn-cs"/>
              </a:rPr>
              <a:t>King Fahd University of Petroleum &amp; Minerals</a:t>
            </a:r>
          </a:p>
          <a:p>
            <a:pPr rtl="1" eaLnBrk="0" fontAlgn="auto" hangingPunct="0">
              <a:spcBef>
                <a:spcPct val="30000"/>
              </a:spcBef>
              <a:spcAft>
                <a:spcPts val="0"/>
              </a:spcAft>
              <a:defRPr/>
            </a:pPr>
            <a:r>
              <a:rPr lang="en-US" sz="2000" b="1" dirty="0">
                <a:effectLst>
                  <a:outerShdw blurRad="38100" dist="38100" dir="2700000" algn="tl">
                    <a:srgbClr val="000000">
                      <a:alpha val="43137"/>
                    </a:srgbClr>
                  </a:outerShdw>
                </a:effectLst>
                <a:latin typeface="Verdana" pitchFamily="34" charset="0"/>
                <a:cs typeface="+mn-cs"/>
              </a:rPr>
              <a:t>Information &amp; Computer Science Department</a:t>
            </a:r>
          </a:p>
        </p:txBody>
      </p:sp>
      <p:pic>
        <p:nvPicPr>
          <p:cNvPr id="4101" name="Picture 4" descr="KFUPM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9063" y="1004888"/>
            <a:ext cx="1281112"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73075" y="857250"/>
            <a:ext cx="8077200" cy="641350"/>
          </a:xfrm>
        </p:spPr>
        <p:txBody>
          <a:bodyPr/>
          <a:lstStyle/>
          <a:p>
            <a:r>
              <a:rPr lang="en-US" smtClean="0"/>
              <a:t>Examples</a:t>
            </a:r>
          </a:p>
        </p:txBody>
      </p:sp>
      <p:sp>
        <p:nvSpPr>
          <p:cNvPr id="13315" name="Content Placeholder 2"/>
          <p:cNvSpPr>
            <a:spLocks noGrp="1"/>
          </p:cNvSpPr>
          <p:nvPr>
            <p:ph idx="1"/>
          </p:nvPr>
        </p:nvSpPr>
        <p:spPr>
          <a:xfrm>
            <a:off x="495300" y="1571625"/>
            <a:ext cx="8064500" cy="5000625"/>
          </a:xfrm>
        </p:spPr>
        <p:txBody>
          <a:bodyPr/>
          <a:lstStyle/>
          <a:p>
            <a:r>
              <a:rPr lang="en-US" smtClean="0"/>
              <a:t>Q24 pp 437: Suppose that 100 people enter a contest and that different winners are selected at random for first, second, and third prizes. What is the probability that Kumar, Janice, and Pedro each win a prize if each has entered the contest?</a:t>
            </a:r>
          </a:p>
        </p:txBody>
      </p:sp>
      <p:sp>
        <p:nvSpPr>
          <p:cNvPr id="4" name="Slide Number Placeholder 3"/>
          <p:cNvSpPr>
            <a:spLocks noGrp="1"/>
          </p:cNvSpPr>
          <p:nvPr>
            <p:ph type="sldNum" sz="quarter" idx="10"/>
          </p:nvPr>
        </p:nvSpPr>
        <p:spPr/>
        <p:txBody>
          <a:bodyPr/>
          <a:lstStyle/>
          <a:p>
            <a:pPr>
              <a:defRPr/>
            </a:pPr>
            <a:fld id="{592AFFF0-2B02-4896-B562-7F3FFD283053}" type="slidenum">
              <a:rPr smtClean="0"/>
              <a:pPr>
                <a:defRPr/>
              </a:pPr>
              <a:t>10</a:t>
            </a:fld>
            <a:endParaRPr dirty="0"/>
          </a:p>
        </p:txBody>
      </p:sp>
    </p:spTree>
  </p:cSld>
  <p:clrMapOvr>
    <a:masterClrMapping/>
  </p:clrMapOvr>
  <p:transition>
    <p:split orient="ver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73075" y="857250"/>
            <a:ext cx="8077200" cy="641350"/>
          </a:xfrm>
        </p:spPr>
        <p:txBody>
          <a:bodyPr/>
          <a:lstStyle/>
          <a:p>
            <a:r>
              <a:rPr lang="en-US" smtClean="0"/>
              <a:t>Section 7.2: Probability Theory</a:t>
            </a:r>
          </a:p>
        </p:txBody>
      </p:sp>
      <p:sp>
        <p:nvSpPr>
          <p:cNvPr id="14339" name="Content Placeholder 2"/>
          <p:cNvSpPr>
            <a:spLocks noGrp="1"/>
          </p:cNvSpPr>
          <p:nvPr>
            <p:ph idx="1"/>
          </p:nvPr>
        </p:nvSpPr>
        <p:spPr>
          <a:xfrm>
            <a:off x="495300" y="1571625"/>
            <a:ext cx="8064500" cy="5000625"/>
          </a:xfrm>
        </p:spPr>
        <p:txBody>
          <a:bodyPr/>
          <a:lstStyle/>
          <a:p>
            <a:r>
              <a:rPr lang="en-US" smtClean="0"/>
              <a:t>The definition of p(E) = |E|/|S| assumes that all events are equally likely. However, this is not always true.</a:t>
            </a:r>
          </a:p>
          <a:p>
            <a:r>
              <a:rPr lang="en-US" smtClean="0"/>
              <a:t>We will study the following concepts</a:t>
            </a:r>
          </a:p>
          <a:p>
            <a:pPr lvl="1"/>
            <a:r>
              <a:rPr lang="en-US" smtClean="0"/>
              <a:t>Conditional probability</a:t>
            </a:r>
          </a:p>
          <a:p>
            <a:pPr lvl="1"/>
            <a:r>
              <a:rPr lang="en-US" smtClean="0"/>
              <a:t>Independent events</a:t>
            </a:r>
          </a:p>
          <a:p>
            <a:pPr lvl="1"/>
            <a:r>
              <a:rPr lang="en-US" smtClean="0"/>
              <a:t>Random variables</a:t>
            </a:r>
          </a:p>
        </p:txBody>
      </p:sp>
      <p:sp>
        <p:nvSpPr>
          <p:cNvPr id="4" name="Slide Number Placeholder 3"/>
          <p:cNvSpPr>
            <a:spLocks noGrp="1"/>
          </p:cNvSpPr>
          <p:nvPr>
            <p:ph type="sldNum" sz="quarter" idx="10"/>
          </p:nvPr>
        </p:nvSpPr>
        <p:spPr/>
        <p:txBody>
          <a:bodyPr/>
          <a:lstStyle/>
          <a:p>
            <a:pPr>
              <a:defRPr/>
            </a:pPr>
            <a:fld id="{C968C265-AA4A-4F0F-8ADE-3E4FB9FDB6C6}" type="slidenum">
              <a:rPr smtClean="0"/>
              <a:pPr>
                <a:defRPr/>
              </a:pPr>
              <a:t>11</a:t>
            </a:fld>
            <a:endParaRPr dirty="0"/>
          </a:p>
        </p:txBody>
      </p:sp>
    </p:spTree>
  </p:cSld>
  <p:clrMapOvr>
    <a:masterClrMapping/>
  </p:clrMapOvr>
  <p:transition>
    <p:split orient="ver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73075" y="857250"/>
            <a:ext cx="8077200" cy="641350"/>
          </a:xfrm>
        </p:spPr>
        <p:txBody>
          <a:bodyPr/>
          <a:lstStyle/>
          <a:p>
            <a:r>
              <a:rPr lang="en-US" smtClean="0"/>
              <a:t>Assigning Probabilities</a:t>
            </a:r>
          </a:p>
        </p:txBody>
      </p:sp>
      <p:sp>
        <p:nvSpPr>
          <p:cNvPr id="15363" name="Content Placeholder 2"/>
          <p:cNvSpPr>
            <a:spLocks noGrp="1"/>
          </p:cNvSpPr>
          <p:nvPr>
            <p:ph idx="1"/>
          </p:nvPr>
        </p:nvSpPr>
        <p:spPr>
          <a:xfrm>
            <a:off x="495300" y="1571625"/>
            <a:ext cx="8253413" cy="5000625"/>
          </a:xfrm>
        </p:spPr>
        <p:txBody>
          <a:bodyPr/>
          <a:lstStyle/>
          <a:p>
            <a:r>
              <a:rPr lang="en-US" smtClean="0"/>
              <a:t>Let S be the sample space of an experiment with a finite or countable number of outcomes. We assign a probability </a:t>
            </a:r>
            <a:r>
              <a:rPr lang="en-US" i="1" smtClean="0"/>
              <a:t>p</a:t>
            </a:r>
            <a:r>
              <a:rPr lang="en-US" smtClean="0"/>
              <a:t>(</a:t>
            </a:r>
            <a:r>
              <a:rPr lang="en-US" i="1" smtClean="0"/>
              <a:t>s</a:t>
            </a:r>
            <a:r>
              <a:rPr lang="en-US" smtClean="0"/>
              <a:t>) to each outcome </a:t>
            </a:r>
            <a:r>
              <a:rPr lang="en-US" i="1" smtClean="0"/>
              <a:t>s</a:t>
            </a:r>
            <a:r>
              <a:rPr lang="en-US" smtClean="0"/>
              <a:t>. We require that two conditions be met:</a:t>
            </a:r>
          </a:p>
          <a:p>
            <a:pPr marL="971550" lvl="1" indent="-514350">
              <a:buFontTx/>
              <a:buNone/>
            </a:pPr>
            <a:r>
              <a:rPr lang="en-US" smtClean="0"/>
              <a:t> </a:t>
            </a:r>
          </a:p>
          <a:p>
            <a:pPr marL="971550" lvl="1" indent="-514350">
              <a:buFont typeface="Times New Roman" pitchFamily="18" charset="0"/>
              <a:buAutoNum type="arabicPeriod"/>
            </a:pPr>
            <a:r>
              <a:rPr lang="en-US" smtClean="0"/>
              <a:t> </a:t>
            </a:r>
          </a:p>
          <a:p>
            <a:pPr marL="971550" lvl="1" indent="-514350">
              <a:buFont typeface="Times New Roman" pitchFamily="18" charset="0"/>
              <a:buAutoNum type="arabicPeriod"/>
            </a:pPr>
            <a:endParaRPr lang="en-US" smtClean="0"/>
          </a:p>
          <a:p>
            <a:pPr marL="971550" lvl="1" indent="-514350">
              <a:buFont typeface="Times New Roman" pitchFamily="18" charset="0"/>
              <a:buAutoNum type="arabicPeriod"/>
            </a:pPr>
            <a:r>
              <a:rPr lang="en-US" smtClean="0"/>
              <a:t> </a:t>
            </a:r>
          </a:p>
        </p:txBody>
      </p:sp>
      <p:sp>
        <p:nvSpPr>
          <p:cNvPr id="4" name="Slide Number Placeholder 3"/>
          <p:cNvSpPr>
            <a:spLocks noGrp="1"/>
          </p:cNvSpPr>
          <p:nvPr>
            <p:ph type="sldNum" sz="quarter" idx="10"/>
          </p:nvPr>
        </p:nvSpPr>
        <p:spPr/>
        <p:txBody>
          <a:bodyPr/>
          <a:lstStyle/>
          <a:p>
            <a:pPr>
              <a:defRPr/>
            </a:pPr>
            <a:fld id="{B1CEAB0E-D2BD-4B2B-8A4B-A8E285260B2B}" type="slidenum">
              <a:rPr smtClean="0"/>
              <a:pPr>
                <a:defRPr/>
              </a:pPr>
              <a:t>12</a:t>
            </a:fld>
            <a:endParaRPr dirty="0"/>
          </a:p>
        </p:txBody>
      </p:sp>
    </p:spTree>
  </p:cSld>
  <p:clrMapOvr>
    <a:masterClrMapping/>
  </p:clrMapOvr>
  <p:transition>
    <p:split orient="vert"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73075" y="857250"/>
            <a:ext cx="8077200" cy="641350"/>
          </a:xfrm>
        </p:spPr>
        <p:txBody>
          <a:bodyPr/>
          <a:lstStyle/>
          <a:p>
            <a:r>
              <a:rPr lang="en-US" smtClean="0"/>
              <a:t>Definitions</a:t>
            </a:r>
          </a:p>
        </p:txBody>
      </p:sp>
      <p:sp>
        <p:nvSpPr>
          <p:cNvPr id="16387" name="Content Placeholder 2"/>
          <p:cNvSpPr>
            <a:spLocks noGrp="1"/>
          </p:cNvSpPr>
          <p:nvPr>
            <p:ph idx="1"/>
          </p:nvPr>
        </p:nvSpPr>
        <p:spPr>
          <a:xfrm>
            <a:off x="323850" y="1571625"/>
            <a:ext cx="8496300" cy="5000625"/>
          </a:xfrm>
        </p:spPr>
        <p:txBody>
          <a:bodyPr/>
          <a:lstStyle/>
          <a:p>
            <a:r>
              <a:rPr lang="en-US" smtClean="0"/>
              <a:t>Suppose that S is a set with </a:t>
            </a:r>
            <a:r>
              <a:rPr lang="en-US" i="1" smtClean="0"/>
              <a:t>n</a:t>
            </a:r>
            <a:r>
              <a:rPr lang="en-US" smtClean="0"/>
              <a:t> elements. The </a:t>
            </a:r>
            <a:r>
              <a:rPr lang="en-US" b="1" i="1" smtClean="0"/>
              <a:t>uniform distribution </a:t>
            </a:r>
            <a:r>
              <a:rPr lang="en-US" smtClean="0"/>
              <a:t>assigns the probability 1/</a:t>
            </a:r>
            <a:r>
              <a:rPr lang="en-US" i="1" smtClean="0"/>
              <a:t>n</a:t>
            </a:r>
            <a:r>
              <a:rPr lang="en-US" smtClean="0"/>
              <a:t>  to each element of S.</a:t>
            </a:r>
          </a:p>
          <a:p>
            <a:r>
              <a:rPr lang="en-US" smtClean="0"/>
              <a:t>The probability of the event </a:t>
            </a:r>
            <a:r>
              <a:rPr lang="en-US" i="1" smtClean="0"/>
              <a:t>E</a:t>
            </a:r>
            <a:r>
              <a:rPr lang="en-US" smtClean="0"/>
              <a:t> is the sum of the probabilities of the outcomes in </a:t>
            </a:r>
            <a:r>
              <a:rPr lang="en-US" i="1" smtClean="0"/>
              <a:t>E</a:t>
            </a:r>
            <a:r>
              <a:rPr lang="en-US" smtClean="0"/>
              <a:t>. That is,</a:t>
            </a:r>
          </a:p>
        </p:txBody>
      </p:sp>
      <p:sp>
        <p:nvSpPr>
          <p:cNvPr id="4" name="Slide Number Placeholder 3"/>
          <p:cNvSpPr>
            <a:spLocks noGrp="1"/>
          </p:cNvSpPr>
          <p:nvPr>
            <p:ph type="sldNum" sz="quarter" idx="10"/>
          </p:nvPr>
        </p:nvSpPr>
        <p:spPr/>
        <p:txBody>
          <a:bodyPr/>
          <a:lstStyle/>
          <a:p>
            <a:pPr>
              <a:defRPr/>
            </a:pPr>
            <a:fld id="{A1513E0F-9762-4BEC-83DA-69D9CB779073}" type="slidenum">
              <a:rPr smtClean="0"/>
              <a:pPr>
                <a:defRPr/>
              </a:pPr>
              <a:t>13</a:t>
            </a:fld>
            <a:endParaRPr dirty="0"/>
          </a:p>
        </p:txBody>
      </p:sp>
      <p:graphicFrame>
        <p:nvGraphicFramePr>
          <p:cNvPr id="16389" name="Object 2"/>
          <p:cNvGraphicFramePr>
            <a:graphicFrameLocks noChangeAspect="1"/>
          </p:cNvGraphicFramePr>
          <p:nvPr/>
        </p:nvGraphicFramePr>
        <p:xfrm>
          <a:off x="2965450" y="4089400"/>
          <a:ext cx="2657475" cy="895350"/>
        </p:xfrm>
        <a:graphic>
          <a:graphicData uri="http://schemas.openxmlformats.org/presentationml/2006/ole">
            <mc:AlternateContent xmlns:mc="http://schemas.openxmlformats.org/markup-compatibility/2006">
              <mc:Choice xmlns:v="urn:schemas-microsoft-com:vml" Requires="v">
                <p:oleObj spid="_x0000_s16400" name="Equation" r:id="rId4" imgW="1016000" imgH="342900" progId="Equation.DSMT4">
                  <p:embed/>
                </p:oleObj>
              </mc:Choice>
              <mc:Fallback>
                <p:oleObj name="Equation" r:id="rId4" imgW="1016000" imgH="3429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65450" y="4089400"/>
                        <a:ext cx="2657475" cy="895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73075" y="857250"/>
            <a:ext cx="8077200" cy="641350"/>
          </a:xfrm>
        </p:spPr>
        <p:txBody>
          <a:bodyPr/>
          <a:lstStyle/>
          <a:p>
            <a:r>
              <a:rPr lang="en-US" smtClean="0"/>
              <a:t>Combinations of Events</a:t>
            </a:r>
          </a:p>
        </p:txBody>
      </p:sp>
      <p:sp>
        <p:nvSpPr>
          <p:cNvPr id="17411" name="Content Placeholder 2"/>
          <p:cNvSpPr>
            <a:spLocks noGrp="1"/>
          </p:cNvSpPr>
          <p:nvPr>
            <p:ph idx="1"/>
          </p:nvPr>
        </p:nvSpPr>
        <p:spPr>
          <a:xfrm>
            <a:off x="495300" y="1571625"/>
            <a:ext cx="8064500" cy="5000625"/>
          </a:xfrm>
        </p:spPr>
        <p:txBody>
          <a:bodyPr/>
          <a:lstStyle/>
          <a:p>
            <a:r>
              <a:rPr lang="en-US" smtClean="0"/>
              <a:t>Theorem: Let </a:t>
            </a:r>
            <a:r>
              <a:rPr lang="en-US" i="1" smtClean="0"/>
              <a:t>E</a:t>
            </a:r>
            <a:r>
              <a:rPr lang="en-US" smtClean="0"/>
              <a:t> be an event in a sample space S. The probability of the event    , the complementary event of </a:t>
            </a:r>
            <a:r>
              <a:rPr lang="en-US" i="1" smtClean="0"/>
              <a:t>E</a:t>
            </a:r>
            <a:r>
              <a:rPr lang="en-US" smtClean="0"/>
              <a:t>, is given by</a:t>
            </a:r>
          </a:p>
          <a:p>
            <a:endParaRPr lang="en-US" smtClean="0"/>
          </a:p>
          <a:p>
            <a:endParaRPr lang="en-US" smtClean="0"/>
          </a:p>
          <a:p>
            <a:r>
              <a:rPr lang="en-US" smtClean="0"/>
              <a:t>Theorem: Let </a:t>
            </a:r>
            <a:r>
              <a:rPr lang="en-US" i="1" smtClean="0"/>
              <a:t>E</a:t>
            </a:r>
            <a:r>
              <a:rPr lang="en-US" baseline="-25000" smtClean="0"/>
              <a:t>1</a:t>
            </a:r>
            <a:r>
              <a:rPr lang="en-US" smtClean="0"/>
              <a:t>, </a:t>
            </a:r>
            <a:r>
              <a:rPr lang="en-US" i="1" smtClean="0"/>
              <a:t>E</a:t>
            </a:r>
            <a:r>
              <a:rPr lang="en-US" baseline="-25000" smtClean="0"/>
              <a:t>2</a:t>
            </a:r>
            <a:r>
              <a:rPr lang="en-US" smtClean="0"/>
              <a:t>, … be a sequence of pairwise disjoint events in a sample space S. Then</a:t>
            </a:r>
          </a:p>
          <a:p>
            <a:endParaRPr lang="en-US" smtClean="0"/>
          </a:p>
        </p:txBody>
      </p:sp>
      <p:sp>
        <p:nvSpPr>
          <p:cNvPr id="4" name="Slide Number Placeholder 3"/>
          <p:cNvSpPr>
            <a:spLocks noGrp="1"/>
          </p:cNvSpPr>
          <p:nvPr>
            <p:ph type="sldNum" sz="quarter" idx="10"/>
          </p:nvPr>
        </p:nvSpPr>
        <p:spPr/>
        <p:txBody>
          <a:bodyPr/>
          <a:lstStyle/>
          <a:p>
            <a:pPr>
              <a:defRPr/>
            </a:pPr>
            <a:fld id="{D227E566-BD9D-4B8D-BF88-0893379FB956}" type="slidenum">
              <a:rPr smtClean="0"/>
              <a:pPr>
                <a:defRPr/>
              </a:pPr>
              <a:t>14</a:t>
            </a:fld>
            <a:endParaRPr dirty="0"/>
          </a:p>
        </p:txBody>
      </p:sp>
      <p:graphicFrame>
        <p:nvGraphicFramePr>
          <p:cNvPr id="17413" name="Object 2"/>
          <p:cNvGraphicFramePr>
            <a:graphicFrameLocks noChangeAspect="1"/>
          </p:cNvGraphicFramePr>
          <p:nvPr/>
        </p:nvGraphicFramePr>
        <p:xfrm>
          <a:off x="2051050" y="5300663"/>
          <a:ext cx="3587750" cy="1193800"/>
        </p:xfrm>
        <a:graphic>
          <a:graphicData uri="http://schemas.openxmlformats.org/presentationml/2006/ole">
            <mc:AlternateContent xmlns:mc="http://schemas.openxmlformats.org/markup-compatibility/2006">
              <mc:Choice xmlns:v="urn:schemas-microsoft-com:vml" Requires="v">
                <p:oleObj spid="_x0000_s17446" name="Equation" r:id="rId4" imgW="1371600" imgH="457200" progId="Equation.DSMT4">
                  <p:embed/>
                </p:oleObj>
              </mc:Choice>
              <mc:Fallback>
                <p:oleObj name="Equation" r:id="rId4" imgW="1371600" imgH="457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1050" y="5300663"/>
                        <a:ext cx="3587750" cy="1193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14" name="Object 3"/>
          <p:cNvGraphicFramePr>
            <a:graphicFrameLocks noChangeAspect="1"/>
          </p:cNvGraphicFramePr>
          <p:nvPr/>
        </p:nvGraphicFramePr>
        <p:xfrm>
          <a:off x="6011863" y="2033588"/>
          <a:ext cx="431800" cy="531812"/>
        </p:xfrm>
        <a:graphic>
          <a:graphicData uri="http://schemas.openxmlformats.org/presentationml/2006/ole">
            <mc:AlternateContent xmlns:mc="http://schemas.openxmlformats.org/markup-compatibility/2006">
              <mc:Choice xmlns:v="urn:schemas-microsoft-com:vml" Requires="v">
                <p:oleObj spid="_x0000_s17447" name="Equation" r:id="rId6" imgW="164957" imgH="203024" progId="Equation.DSMT4">
                  <p:embed/>
                </p:oleObj>
              </mc:Choice>
              <mc:Fallback>
                <p:oleObj name="Equation" r:id="rId6" imgW="164957" imgH="203024"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1863" y="2033588"/>
                        <a:ext cx="431800" cy="531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15" name="Object 4"/>
          <p:cNvGraphicFramePr>
            <a:graphicFrameLocks noChangeAspect="1"/>
          </p:cNvGraphicFramePr>
          <p:nvPr/>
        </p:nvGraphicFramePr>
        <p:xfrm>
          <a:off x="2987675" y="3014663"/>
          <a:ext cx="2757488" cy="630237"/>
        </p:xfrm>
        <a:graphic>
          <a:graphicData uri="http://schemas.openxmlformats.org/presentationml/2006/ole">
            <mc:AlternateContent xmlns:mc="http://schemas.openxmlformats.org/markup-compatibility/2006">
              <mc:Choice xmlns:v="urn:schemas-microsoft-com:vml" Requires="v">
                <p:oleObj spid="_x0000_s17448" name="Equation" r:id="rId8" imgW="1054100" imgH="241300" progId="Equation.DSMT4">
                  <p:embed/>
                </p:oleObj>
              </mc:Choice>
              <mc:Fallback>
                <p:oleObj name="Equation" r:id="rId8" imgW="1054100" imgH="24130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87675" y="3014663"/>
                        <a:ext cx="2757488" cy="630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73075" y="857250"/>
            <a:ext cx="8077200" cy="641350"/>
          </a:xfrm>
        </p:spPr>
        <p:txBody>
          <a:bodyPr/>
          <a:lstStyle/>
          <a:p>
            <a:r>
              <a:rPr lang="en-US" smtClean="0"/>
              <a:t>Examples</a:t>
            </a:r>
          </a:p>
        </p:txBody>
      </p:sp>
      <p:sp>
        <p:nvSpPr>
          <p:cNvPr id="18435" name="Content Placeholder 2"/>
          <p:cNvSpPr>
            <a:spLocks noGrp="1"/>
          </p:cNvSpPr>
          <p:nvPr>
            <p:ph idx="1"/>
          </p:nvPr>
        </p:nvSpPr>
        <p:spPr>
          <a:xfrm>
            <a:off x="495300" y="1571625"/>
            <a:ext cx="8064500" cy="5000625"/>
          </a:xfrm>
        </p:spPr>
        <p:txBody>
          <a:bodyPr/>
          <a:lstStyle/>
          <a:p>
            <a:pPr marL="514350" indent="-514350">
              <a:buFont typeface="Times New Roman" pitchFamily="18" charset="0"/>
              <a:buAutoNum type="arabicPeriod"/>
            </a:pPr>
            <a:r>
              <a:rPr lang="en-US" smtClean="0"/>
              <a:t>Suppose that a die is biased (or loaded) so that 3 appears twice as often as each other number but that the other five outcomes are equally likely. What is the probability that an odd number appears when we roll this die?</a:t>
            </a:r>
          </a:p>
        </p:txBody>
      </p:sp>
      <p:sp>
        <p:nvSpPr>
          <p:cNvPr id="4" name="Slide Number Placeholder 3"/>
          <p:cNvSpPr>
            <a:spLocks noGrp="1"/>
          </p:cNvSpPr>
          <p:nvPr>
            <p:ph type="sldNum" sz="quarter" idx="10"/>
          </p:nvPr>
        </p:nvSpPr>
        <p:spPr/>
        <p:txBody>
          <a:bodyPr/>
          <a:lstStyle/>
          <a:p>
            <a:pPr>
              <a:defRPr/>
            </a:pPr>
            <a:fld id="{E67D4682-4978-4F6D-B4D6-B2D4458D8809}" type="slidenum">
              <a:rPr smtClean="0"/>
              <a:pPr>
                <a:defRPr/>
              </a:pPr>
              <a:t>15</a:t>
            </a:fld>
            <a:endParaRPr dirty="0"/>
          </a:p>
        </p:txBody>
      </p:sp>
    </p:spTree>
  </p:cSld>
  <p:clrMapOvr>
    <a:masterClrMapping/>
  </p:clrMapOvr>
  <p:transition>
    <p:split orient="ver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73075" y="857250"/>
            <a:ext cx="8077200" cy="641350"/>
          </a:xfrm>
        </p:spPr>
        <p:txBody>
          <a:bodyPr/>
          <a:lstStyle/>
          <a:p>
            <a:r>
              <a:rPr lang="en-US" smtClean="0"/>
              <a:t>Examples</a:t>
            </a:r>
          </a:p>
        </p:txBody>
      </p:sp>
      <p:sp>
        <p:nvSpPr>
          <p:cNvPr id="19459" name="Content Placeholder 2"/>
          <p:cNvSpPr>
            <a:spLocks noGrp="1"/>
          </p:cNvSpPr>
          <p:nvPr>
            <p:ph idx="1"/>
          </p:nvPr>
        </p:nvSpPr>
        <p:spPr>
          <a:xfrm>
            <a:off x="495300" y="1571625"/>
            <a:ext cx="8064500" cy="5000625"/>
          </a:xfrm>
        </p:spPr>
        <p:txBody>
          <a:bodyPr/>
          <a:lstStyle/>
          <a:p>
            <a:pPr marL="514350" indent="-514350">
              <a:buFont typeface="Times New Roman" pitchFamily="18" charset="0"/>
              <a:buAutoNum type="arabicPeriod" startAt="2"/>
            </a:pPr>
            <a:r>
              <a:rPr lang="en-US" smtClean="0"/>
              <a:t>Q3 pp. 452: Find the probability of each outcome when a biased die is rolled, if rolling a 2 or rolling a 4 is three times as likely as rolling each of the other four numbers on the die and it is equally likely to roll a 2 or a 4.</a:t>
            </a:r>
          </a:p>
        </p:txBody>
      </p:sp>
      <p:sp>
        <p:nvSpPr>
          <p:cNvPr id="4" name="Slide Number Placeholder 3"/>
          <p:cNvSpPr>
            <a:spLocks noGrp="1"/>
          </p:cNvSpPr>
          <p:nvPr>
            <p:ph type="sldNum" sz="quarter" idx="10"/>
          </p:nvPr>
        </p:nvSpPr>
        <p:spPr/>
        <p:txBody>
          <a:bodyPr/>
          <a:lstStyle/>
          <a:p>
            <a:pPr>
              <a:defRPr/>
            </a:pPr>
            <a:fld id="{1D740E57-DFB3-402A-8FDB-E30D447AE7BB}" type="slidenum">
              <a:rPr smtClean="0"/>
              <a:pPr>
                <a:defRPr/>
              </a:pPr>
              <a:t>16</a:t>
            </a:fld>
            <a:endParaRPr dirty="0"/>
          </a:p>
        </p:txBody>
      </p:sp>
    </p:spTree>
  </p:cSld>
  <p:clrMapOvr>
    <a:masterClrMapping/>
  </p:clrMapOvr>
  <p:transition>
    <p:split orient="ver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73075" y="857250"/>
            <a:ext cx="8077200" cy="641350"/>
          </a:xfrm>
        </p:spPr>
        <p:txBody>
          <a:bodyPr/>
          <a:lstStyle/>
          <a:p>
            <a:r>
              <a:rPr lang="en-US" smtClean="0"/>
              <a:t>Conditional Probability and Independence</a:t>
            </a:r>
          </a:p>
        </p:txBody>
      </p:sp>
      <p:sp>
        <p:nvSpPr>
          <p:cNvPr id="20483" name="Content Placeholder 2"/>
          <p:cNvSpPr>
            <a:spLocks noGrp="1"/>
          </p:cNvSpPr>
          <p:nvPr>
            <p:ph idx="1"/>
          </p:nvPr>
        </p:nvSpPr>
        <p:spPr>
          <a:xfrm>
            <a:off x="495300" y="1571625"/>
            <a:ext cx="8064500" cy="5000625"/>
          </a:xfrm>
        </p:spPr>
        <p:txBody>
          <a:bodyPr/>
          <a:lstStyle/>
          <a:p>
            <a:r>
              <a:rPr lang="en-US" smtClean="0"/>
              <a:t>Let E and F be events with p(F) &gt; 0. The conditional probability of E given F, denoted by p(E|F), is defined as</a:t>
            </a:r>
          </a:p>
          <a:p>
            <a:endParaRPr lang="en-US" smtClean="0"/>
          </a:p>
          <a:p>
            <a:endParaRPr lang="en-US" smtClean="0"/>
          </a:p>
          <a:p>
            <a:endParaRPr lang="en-US" smtClean="0"/>
          </a:p>
          <a:p>
            <a:r>
              <a:rPr lang="en-US" smtClean="0"/>
              <a:t>The events E and F are independent if and only if </a:t>
            </a:r>
          </a:p>
        </p:txBody>
      </p:sp>
      <p:sp>
        <p:nvSpPr>
          <p:cNvPr id="4" name="Slide Number Placeholder 3"/>
          <p:cNvSpPr>
            <a:spLocks noGrp="1"/>
          </p:cNvSpPr>
          <p:nvPr>
            <p:ph type="sldNum" sz="quarter" idx="10"/>
          </p:nvPr>
        </p:nvSpPr>
        <p:spPr/>
        <p:txBody>
          <a:bodyPr/>
          <a:lstStyle/>
          <a:p>
            <a:pPr>
              <a:defRPr/>
            </a:pPr>
            <a:fld id="{4E92EDF3-BF81-402C-A1AD-AD10FCCCABBD}" type="slidenum">
              <a:rPr smtClean="0"/>
              <a:pPr>
                <a:defRPr/>
              </a:pPr>
              <a:t>17</a:t>
            </a:fld>
            <a:endParaRPr dirty="0"/>
          </a:p>
        </p:txBody>
      </p:sp>
      <p:graphicFrame>
        <p:nvGraphicFramePr>
          <p:cNvPr id="20485" name="Object 2"/>
          <p:cNvGraphicFramePr>
            <a:graphicFrameLocks noChangeAspect="1"/>
          </p:cNvGraphicFramePr>
          <p:nvPr/>
        </p:nvGraphicFramePr>
        <p:xfrm>
          <a:off x="2643188" y="3052763"/>
          <a:ext cx="3589337" cy="1093787"/>
        </p:xfrm>
        <a:graphic>
          <a:graphicData uri="http://schemas.openxmlformats.org/presentationml/2006/ole">
            <mc:AlternateContent xmlns:mc="http://schemas.openxmlformats.org/markup-compatibility/2006">
              <mc:Choice xmlns:v="urn:schemas-microsoft-com:vml" Requires="v">
                <p:oleObj spid="_x0000_s20507" name="Equation" r:id="rId4" imgW="1371600" imgH="419100" progId="Equation.DSMT4">
                  <p:embed/>
                </p:oleObj>
              </mc:Choice>
              <mc:Fallback>
                <p:oleObj name="Equation" r:id="rId4" imgW="1371600" imgH="4191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3188" y="3052763"/>
                        <a:ext cx="3589337" cy="1093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6" name="Object 3"/>
          <p:cNvGraphicFramePr>
            <a:graphicFrameLocks noChangeAspect="1"/>
          </p:cNvGraphicFramePr>
          <p:nvPr/>
        </p:nvGraphicFramePr>
        <p:xfrm>
          <a:off x="2589213" y="5654675"/>
          <a:ext cx="3954462" cy="530225"/>
        </p:xfrm>
        <a:graphic>
          <a:graphicData uri="http://schemas.openxmlformats.org/presentationml/2006/ole">
            <mc:AlternateContent xmlns:mc="http://schemas.openxmlformats.org/markup-compatibility/2006">
              <mc:Choice xmlns:v="urn:schemas-microsoft-com:vml" Requires="v">
                <p:oleObj spid="_x0000_s20508" name="Equation" r:id="rId6" imgW="1511300" imgH="203200" progId="Equation.DSMT4">
                  <p:embed/>
                </p:oleObj>
              </mc:Choice>
              <mc:Fallback>
                <p:oleObj name="Equation" r:id="rId6" imgW="1511300" imgH="2032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89213" y="5654675"/>
                        <a:ext cx="3954462" cy="530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73075" y="857250"/>
            <a:ext cx="8077200" cy="641350"/>
          </a:xfrm>
        </p:spPr>
        <p:txBody>
          <a:bodyPr/>
          <a:lstStyle/>
          <a:p>
            <a:r>
              <a:rPr lang="en-US" smtClean="0"/>
              <a:t>Examples</a:t>
            </a:r>
          </a:p>
        </p:txBody>
      </p:sp>
      <p:sp>
        <p:nvSpPr>
          <p:cNvPr id="21507" name="Content Placeholder 2"/>
          <p:cNvSpPr>
            <a:spLocks noGrp="1"/>
          </p:cNvSpPr>
          <p:nvPr>
            <p:ph idx="1"/>
          </p:nvPr>
        </p:nvSpPr>
        <p:spPr>
          <a:xfrm>
            <a:off x="495300" y="1571625"/>
            <a:ext cx="8064500" cy="5000625"/>
          </a:xfrm>
        </p:spPr>
        <p:txBody>
          <a:bodyPr/>
          <a:lstStyle/>
          <a:p>
            <a:r>
              <a:rPr lang="en-US" smtClean="0"/>
              <a:t>A bit string of length four is generated at random so that each of the 16 bit strings of length four is equally likely. What is the probability that it contains at least two consecutive 0s, given that its first bit is a 0? (We assume that 0 bits and 1 bits are equally likely.)</a:t>
            </a:r>
          </a:p>
        </p:txBody>
      </p:sp>
      <p:sp>
        <p:nvSpPr>
          <p:cNvPr id="4" name="Slide Number Placeholder 3"/>
          <p:cNvSpPr>
            <a:spLocks noGrp="1"/>
          </p:cNvSpPr>
          <p:nvPr>
            <p:ph type="sldNum" sz="quarter" idx="10"/>
          </p:nvPr>
        </p:nvSpPr>
        <p:spPr/>
        <p:txBody>
          <a:bodyPr/>
          <a:lstStyle/>
          <a:p>
            <a:pPr>
              <a:defRPr/>
            </a:pPr>
            <a:fld id="{04A6E895-929C-4655-95E7-C6BA8983FAD3}" type="slidenum">
              <a:rPr smtClean="0"/>
              <a:pPr>
                <a:defRPr/>
              </a:pPr>
              <a:t>18</a:t>
            </a:fld>
            <a:endParaRPr dirty="0"/>
          </a:p>
        </p:txBody>
      </p:sp>
    </p:spTree>
  </p:cSld>
  <p:clrMapOvr>
    <a:masterClrMapping/>
  </p:clrMapOvr>
  <p:transition>
    <p:split orient="ver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73075" y="857250"/>
            <a:ext cx="8077200" cy="641350"/>
          </a:xfrm>
        </p:spPr>
        <p:txBody>
          <a:bodyPr/>
          <a:lstStyle/>
          <a:p>
            <a:r>
              <a:rPr lang="en-US" smtClean="0"/>
              <a:t>Examples</a:t>
            </a:r>
          </a:p>
        </p:txBody>
      </p:sp>
      <p:sp>
        <p:nvSpPr>
          <p:cNvPr id="22531" name="Content Placeholder 2"/>
          <p:cNvSpPr>
            <a:spLocks noGrp="1"/>
          </p:cNvSpPr>
          <p:nvPr>
            <p:ph idx="1"/>
          </p:nvPr>
        </p:nvSpPr>
        <p:spPr>
          <a:xfrm>
            <a:off x="495300" y="1571625"/>
            <a:ext cx="8064500" cy="5000625"/>
          </a:xfrm>
        </p:spPr>
        <p:txBody>
          <a:bodyPr/>
          <a:lstStyle/>
          <a:p>
            <a:r>
              <a:rPr lang="en-US" smtClean="0"/>
              <a:t>What is the conditional probability that a family with two children has two boys, given they have at least one boy? </a:t>
            </a:r>
          </a:p>
          <a:p>
            <a:pPr lvl="1"/>
            <a:r>
              <a:rPr lang="en-US" smtClean="0"/>
              <a:t>Assume that each of the possibilities BB, BG, GB, and GG is equally likely, where B represents a boy and G represents a girl. (Note that BG represents a family with an older boy and a younger girl while GB represents a family with an older girl and a younger boy.)</a:t>
            </a:r>
          </a:p>
        </p:txBody>
      </p:sp>
      <p:sp>
        <p:nvSpPr>
          <p:cNvPr id="4" name="Slide Number Placeholder 3"/>
          <p:cNvSpPr>
            <a:spLocks noGrp="1"/>
          </p:cNvSpPr>
          <p:nvPr>
            <p:ph type="sldNum" sz="quarter" idx="10"/>
          </p:nvPr>
        </p:nvSpPr>
        <p:spPr/>
        <p:txBody>
          <a:bodyPr/>
          <a:lstStyle/>
          <a:p>
            <a:pPr>
              <a:defRPr/>
            </a:pPr>
            <a:fld id="{5111A35E-3849-4B99-8FC7-6EB1DFD3FD8F}" type="slidenum">
              <a:rPr smtClean="0"/>
              <a:pPr>
                <a:defRPr/>
              </a:pPr>
              <a:t>19</a:t>
            </a:fld>
            <a:endParaRPr dirty="0"/>
          </a:p>
        </p:txBody>
      </p:sp>
    </p:spTree>
  </p:cSld>
  <p:clrMapOvr>
    <a:masterClrMapping/>
  </p:clrMapOvr>
  <p:transition>
    <p:split orient="ver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73075" y="857250"/>
            <a:ext cx="8077200" cy="641350"/>
          </a:xfrm>
        </p:spPr>
        <p:txBody>
          <a:bodyPr/>
          <a:lstStyle/>
          <a:p>
            <a:r>
              <a:rPr lang="en-US" smtClean="0"/>
              <a:t>Reading Assignment</a:t>
            </a:r>
          </a:p>
        </p:txBody>
      </p:sp>
      <p:sp>
        <p:nvSpPr>
          <p:cNvPr id="5123" name="Content Placeholder 2"/>
          <p:cNvSpPr>
            <a:spLocks noGrp="1"/>
          </p:cNvSpPr>
          <p:nvPr>
            <p:ph idx="1"/>
          </p:nvPr>
        </p:nvSpPr>
        <p:spPr>
          <a:xfrm>
            <a:off x="495300" y="1571625"/>
            <a:ext cx="8064500" cy="5000625"/>
          </a:xfrm>
        </p:spPr>
        <p:txBody>
          <a:bodyPr/>
          <a:lstStyle/>
          <a:p>
            <a:pPr eaLnBrk="1" hangingPunct="1">
              <a:lnSpc>
                <a:spcPct val="80000"/>
              </a:lnSpc>
            </a:pPr>
            <a:r>
              <a:rPr lang="en-US" smtClean="0"/>
              <a:t>K. H. Rosen, </a:t>
            </a:r>
            <a:r>
              <a:rPr lang="en-US" i="1" u="sng" smtClean="0">
                <a:hlinkClick r:id="rId3"/>
              </a:rPr>
              <a:t>Discrete Mathematics and Its Applications</a:t>
            </a:r>
            <a:r>
              <a:rPr lang="en-US" smtClean="0"/>
              <a:t>, Global Ed., McGraw-Hill, 2013. </a:t>
            </a:r>
          </a:p>
          <a:p>
            <a:pPr lvl="1" eaLnBrk="1" hangingPunct="1">
              <a:lnSpc>
                <a:spcPct val="80000"/>
              </a:lnSpc>
            </a:pPr>
            <a:r>
              <a:rPr lang="en-US" smtClean="0"/>
              <a:t>Chapter 7 (7.1, 7.2)</a:t>
            </a:r>
          </a:p>
        </p:txBody>
      </p:sp>
      <p:sp>
        <p:nvSpPr>
          <p:cNvPr id="4" name="Slide Number Placeholder 3"/>
          <p:cNvSpPr>
            <a:spLocks noGrp="1"/>
          </p:cNvSpPr>
          <p:nvPr>
            <p:ph type="sldNum" sz="quarter" idx="10"/>
          </p:nvPr>
        </p:nvSpPr>
        <p:spPr/>
        <p:txBody>
          <a:bodyPr/>
          <a:lstStyle/>
          <a:p>
            <a:pPr>
              <a:defRPr/>
            </a:pPr>
            <a:fld id="{8538B41D-8363-486B-9ECB-FBF71993A5B5}" type="slidenum">
              <a:rPr smtClean="0"/>
              <a:pPr>
                <a:defRPr/>
              </a:pPr>
              <a:t>2</a:t>
            </a:fld>
            <a:endParaRPr dirty="0"/>
          </a:p>
        </p:txBody>
      </p:sp>
    </p:spTree>
  </p:cSld>
  <p:clrMapOvr>
    <a:masterClrMapping/>
  </p:clrMapOvr>
  <p:transition>
    <p:split orient="ver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73075" y="857250"/>
            <a:ext cx="8077200" cy="641350"/>
          </a:xfrm>
        </p:spPr>
        <p:txBody>
          <a:bodyPr/>
          <a:lstStyle/>
          <a:p>
            <a:r>
              <a:rPr lang="en-US" smtClean="0"/>
              <a:t>Examples</a:t>
            </a:r>
          </a:p>
        </p:txBody>
      </p:sp>
      <p:sp>
        <p:nvSpPr>
          <p:cNvPr id="23555" name="Content Placeholder 2"/>
          <p:cNvSpPr>
            <a:spLocks noGrp="1"/>
          </p:cNvSpPr>
          <p:nvPr>
            <p:ph idx="1"/>
          </p:nvPr>
        </p:nvSpPr>
        <p:spPr>
          <a:xfrm>
            <a:off x="495300" y="1571625"/>
            <a:ext cx="8064500" cy="5000625"/>
          </a:xfrm>
        </p:spPr>
        <p:txBody>
          <a:bodyPr/>
          <a:lstStyle/>
          <a:p>
            <a:r>
              <a:rPr lang="en-US" smtClean="0"/>
              <a:t>Suppose E is the event that a randomly generated bit string of length four begins with a 1 and F is the event that this bit string contains an even number of 1 s. Are E and F independent, if the 16 bit strings of length four are equally likely?</a:t>
            </a:r>
          </a:p>
        </p:txBody>
      </p:sp>
      <p:sp>
        <p:nvSpPr>
          <p:cNvPr id="4" name="Slide Number Placeholder 3"/>
          <p:cNvSpPr>
            <a:spLocks noGrp="1"/>
          </p:cNvSpPr>
          <p:nvPr>
            <p:ph type="sldNum" sz="quarter" idx="10"/>
          </p:nvPr>
        </p:nvSpPr>
        <p:spPr/>
        <p:txBody>
          <a:bodyPr/>
          <a:lstStyle/>
          <a:p>
            <a:pPr>
              <a:defRPr/>
            </a:pPr>
            <a:fld id="{C0F64E14-E674-4979-A1B6-2D2B4D717A93}" type="slidenum">
              <a:rPr smtClean="0"/>
              <a:pPr>
                <a:defRPr/>
              </a:pPr>
              <a:t>20</a:t>
            </a:fld>
            <a:endParaRPr dirty="0"/>
          </a:p>
        </p:txBody>
      </p:sp>
    </p:spTree>
  </p:cSld>
  <p:clrMapOvr>
    <a:masterClrMapping/>
  </p:clrMapOvr>
  <p:transition>
    <p:split orient="ver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73075" y="857250"/>
            <a:ext cx="8077200" cy="641350"/>
          </a:xfrm>
        </p:spPr>
        <p:txBody>
          <a:bodyPr/>
          <a:lstStyle/>
          <a:p>
            <a:r>
              <a:rPr lang="en-US" smtClean="0"/>
              <a:t>Examples</a:t>
            </a:r>
          </a:p>
        </p:txBody>
      </p:sp>
      <p:sp>
        <p:nvSpPr>
          <p:cNvPr id="24579" name="Content Placeholder 2"/>
          <p:cNvSpPr>
            <a:spLocks noGrp="1"/>
          </p:cNvSpPr>
          <p:nvPr>
            <p:ph idx="1"/>
          </p:nvPr>
        </p:nvSpPr>
        <p:spPr>
          <a:xfrm>
            <a:off x="495300" y="1571625"/>
            <a:ext cx="8064500" cy="5000625"/>
          </a:xfrm>
        </p:spPr>
        <p:txBody>
          <a:bodyPr/>
          <a:lstStyle/>
          <a:p>
            <a:r>
              <a:rPr lang="en-US" smtClean="0"/>
              <a:t>Assume that each of the four ways a family can have two children is equally likely. Are the events E, that a family with two children has two boys, and F, that a family with two children has at least one boy, independent?</a:t>
            </a:r>
          </a:p>
        </p:txBody>
      </p:sp>
      <p:sp>
        <p:nvSpPr>
          <p:cNvPr id="4" name="Slide Number Placeholder 3"/>
          <p:cNvSpPr>
            <a:spLocks noGrp="1"/>
          </p:cNvSpPr>
          <p:nvPr>
            <p:ph type="sldNum" sz="quarter" idx="10"/>
          </p:nvPr>
        </p:nvSpPr>
        <p:spPr/>
        <p:txBody>
          <a:bodyPr/>
          <a:lstStyle/>
          <a:p>
            <a:pPr>
              <a:defRPr/>
            </a:pPr>
            <a:fld id="{8A5E1100-C23D-4CAA-9CF3-91C23170FF19}" type="slidenum">
              <a:rPr smtClean="0"/>
              <a:pPr>
                <a:defRPr/>
              </a:pPr>
              <a:t>21</a:t>
            </a:fld>
            <a:endParaRPr dirty="0"/>
          </a:p>
        </p:txBody>
      </p:sp>
    </p:spTree>
  </p:cSld>
  <p:clrMapOvr>
    <a:masterClrMapping/>
  </p:clrMapOvr>
  <p:transition>
    <p:split orient="ver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73075" y="857250"/>
            <a:ext cx="8077200" cy="641350"/>
          </a:xfrm>
        </p:spPr>
        <p:txBody>
          <a:bodyPr/>
          <a:lstStyle/>
          <a:p>
            <a:r>
              <a:rPr lang="en-US" smtClean="0"/>
              <a:t>Examples</a:t>
            </a:r>
          </a:p>
        </p:txBody>
      </p:sp>
      <p:sp>
        <p:nvSpPr>
          <p:cNvPr id="25603" name="Content Placeholder 2"/>
          <p:cNvSpPr>
            <a:spLocks noGrp="1"/>
          </p:cNvSpPr>
          <p:nvPr>
            <p:ph idx="1"/>
          </p:nvPr>
        </p:nvSpPr>
        <p:spPr>
          <a:xfrm>
            <a:off x="495300" y="1571625"/>
            <a:ext cx="8064500" cy="5000625"/>
          </a:xfrm>
        </p:spPr>
        <p:txBody>
          <a:bodyPr/>
          <a:lstStyle/>
          <a:p>
            <a:r>
              <a:rPr lang="en-US" smtClean="0"/>
              <a:t>Are the events E, that a family with three children has children of both sexes, and F, that this family has at most one boy, independent? Assume that the eight ways a family can have three children are equally likely.</a:t>
            </a:r>
          </a:p>
        </p:txBody>
      </p:sp>
      <p:sp>
        <p:nvSpPr>
          <p:cNvPr id="4" name="Slide Number Placeholder 3"/>
          <p:cNvSpPr>
            <a:spLocks noGrp="1"/>
          </p:cNvSpPr>
          <p:nvPr>
            <p:ph type="sldNum" sz="quarter" idx="10"/>
          </p:nvPr>
        </p:nvSpPr>
        <p:spPr/>
        <p:txBody>
          <a:bodyPr/>
          <a:lstStyle/>
          <a:p>
            <a:pPr>
              <a:defRPr/>
            </a:pPr>
            <a:fld id="{413E161F-79E4-4A46-8CC4-DF72FAEA23E1}" type="slidenum">
              <a:rPr smtClean="0"/>
              <a:pPr>
                <a:defRPr/>
              </a:pPr>
              <a:t>22</a:t>
            </a:fld>
            <a:endParaRPr dirty="0"/>
          </a:p>
        </p:txBody>
      </p:sp>
    </p:spTree>
  </p:cSld>
  <p:clrMapOvr>
    <a:masterClrMapping/>
  </p:clrMapOvr>
  <p:transition>
    <p:split orient="ver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23850" y="987425"/>
            <a:ext cx="8640763" cy="641350"/>
          </a:xfrm>
        </p:spPr>
        <p:txBody>
          <a:bodyPr/>
          <a:lstStyle/>
          <a:p>
            <a:r>
              <a:rPr lang="en-US" smtClean="0"/>
              <a:t>Bernoulli Trials and the Binomial Distribution</a:t>
            </a:r>
          </a:p>
        </p:txBody>
      </p:sp>
      <p:sp>
        <p:nvSpPr>
          <p:cNvPr id="3" name="Content Placeholder 2"/>
          <p:cNvSpPr>
            <a:spLocks noGrp="1"/>
          </p:cNvSpPr>
          <p:nvPr>
            <p:ph idx="1"/>
          </p:nvPr>
        </p:nvSpPr>
        <p:spPr>
          <a:xfrm>
            <a:off x="495300" y="1571625"/>
            <a:ext cx="8064500" cy="5000625"/>
          </a:xfrm>
        </p:spPr>
        <p:txBody>
          <a:bodyPr>
            <a:normAutofit fontScale="85000" lnSpcReduction="10000"/>
          </a:bodyPr>
          <a:lstStyle/>
          <a:p>
            <a:pPr>
              <a:defRPr/>
            </a:pPr>
            <a:r>
              <a:rPr lang="en-US" dirty="0" smtClean="0"/>
              <a:t>A Bernoulli trial denotes each execution of an experiment with only two possible outcomes. </a:t>
            </a:r>
          </a:p>
          <a:p>
            <a:pPr lvl="1">
              <a:defRPr/>
            </a:pPr>
            <a:r>
              <a:rPr lang="en-US" dirty="0" smtClean="0"/>
              <a:t>When a bit is generated at random, the possible outcomes are ………..</a:t>
            </a:r>
          </a:p>
          <a:p>
            <a:pPr lvl="1">
              <a:defRPr/>
            </a:pPr>
            <a:r>
              <a:rPr lang="en-US" dirty="0" smtClean="0"/>
              <a:t>When a coin is flipped, the possible outcomes are …….. </a:t>
            </a:r>
          </a:p>
          <a:p>
            <a:pPr>
              <a:defRPr/>
            </a:pPr>
            <a:r>
              <a:rPr lang="en-US" dirty="0" smtClean="0"/>
              <a:t>A possible outcome of a Bernoulli trial is called a success or a failure. </a:t>
            </a:r>
          </a:p>
          <a:p>
            <a:pPr lvl="1">
              <a:defRPr/>
            </a:pPr>
            <a:r>
              <a:rPr lang="en-US" dirty="0" smtClean="0"/>
              <a:t>If p is the probability of a success and q is the probability of a failure, it follows that …………</a:t>
            </a:r>
          </a:p>
          <a:p>
            <a:pPr>
              <a:defRPr/>
            </a:pPr>
            <a:r>
              <a:rPr lang="en-US" dirty="0" smtClean="0"/>
              <a:t>Many problems can be solved by determining the probability of k successes when an experiment consists of n mutually independent Bernoulli trials. </a:t>
            </a:r>
          </a:p>
        </p:txBody>
      </p:sp>
      <p:sp>
        <p:nvSpPr>
          <p:cNvPr id="4" name="Slide Number Placeholder 3"/>
          <p:cNvSpPr>
            <a:spLocks noGrp="1"/>
          </p:cNvSpPr>
          <p:nvPr>
            <p:ph type="sldNum" sz="quarter" idx="10"/>
          </p:nvPr>
        </p:nvSpPr>
        <p:spPr/>
        <p:txBody>
          <a:bodyPr/>
          <a:lstStyle/>
          <a:p>
            <a:pPr>
              <a:defRPr/>
            </a:pPr>
            <a:fld id="{790C01ED-21BA-41AE-9854-CBC8A102D7FF}" type="slidenum">
              <a:rPr smtClean="0"/>
              <a:pPr>
                <a:defRPr/>
              </a:pPr>
              <a:t>23</a:t>
            </a:fld>
            <a:endParaRPr dirty="0"/>
          </a:p>
        </p:txBody>
      </p:sp>
    </p:spTree>
  </p:cSld>
  <p:clrMapOvr>
    <a:masterClrMapping/>
  </p:clrMapOvr>
  <p:transition>
    <p:split orient="ver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73075" y="857250"/>
            <a:ext cx="8077200" cy="641350"/>
          </a:xfrm>
        </p:spPr>
        <p:txBody>
          <a:bodyPr/>
          <a:lstStyle/>
          <a:p>
            <a:r>
              <a:rPr lang="en-US" smtClean="0"/>
              <a:t>Motivational Example</a:t>
            </a:r>
          </a:p>
        </p:txBody>
      </p:sp>
      <p:sp>
        <p:nvSpPr>
          <p:cNvPr id="27651" name="Content Placeholder 2"/>
          <p:cNvSpPr>
            <a:spLocks noGrp="1"/>
          </p:cNvSpPr>
          <p:nvPr>
            <p:ph idx="1"/>
          </p:nvPr>
        </p:nvSpPr>
        <p:spPr>
          <a:xfrm>
            <a:off x="495300" y="1571625"/>
            <a:ext cx="8064500" cy="5000625"/>
          </a:xfrm>
        </p:spPr>
        <p:txBody>
          <a:bodyPr/>
          <a:lstStyle/>
          <a:p>
            <a:r>
              <a:rPr lang="en-US" smtClean="0"/>
              <a:t>A coin is biased so that the probability of heads is 2/3. What is the probability that exactly four heads come up when the coin is flipped seven times, assuming that the flips are independent?</a:t>
            </a:r>
          </a:p>
          <a:p>
            <a:pPr lvl="1"/>
            <a:r>
              <a:rPr lang="en-US" smtClean="0"/>
              <a:t>What is the size of the sample space?</a:t>
            </a:r>
          </a:p>
          <a:p>
            <a:pPr lvl="1"/>
            <a:r>
              <a:rPr lang="en-US" smtClean="0"/>
              <a:t>In how many ways we can have 4 heads?</a:t>
            </a:r>
          </a:p>
          <a:p>
            <a:pPr lvl="2"/>
            <a:r>
              <a:rPr lang="en-US" smtClean="0"/>
              <a:t>What is the probability of each such outcome?</a:t>
            </a:r>
          </a:p>
          <a:p>
            <a:pPr lvl="1"/>
            <a:r>
              <a:rPr lang="en-US" smtClean="0"/>
              <a:t>Hence, the probability that exactly four heads come up equals</a:t>
            </a:r>
          </a:p>
        </p:txBody>
      </p:sp>
      <p:sp>
        <p:nvSpPr>
          <p:cNvPr id="4" name="Slide Number Placeholder 3"/>
          <p:cNvSpPr>
            <a:spLocks noGrp="1"/>
          </p:cNvSpPr>
          <p:nvPr>
            <p:ph type="sldNum" sz="quarter" idx="10"/>
          </p:nvPr>
        </p:nvSpPr>
        <p:spPr/>
        <p:txBody>
          <a:bodyPr/>
          <a:lstStyle/>
          <a:p>
            <a:pPr>
              <a:defRPr/>
            </a:pPr>
            <a:fld id="{2BADB3BA-0C52-4A4A-B2BA-371EDE60B082}" type="slidenum">
              <a:rPr smtClean="0"/>
              <a:pPr>
                <a:defRPr/>
              </a:pPr>
              <a:t>24</a:t>
            </a:fld>
            <a:endParaRPr dirty="0"/>
          </a:p>
        </p:txBody>
      </p:sp>
    </p:spTree>
  </p:cSld>
  <p:clrMapOvr>
    <a:masterClrMapping/>
  </p:clrMapOvr>
  <p:transition>
    <p:split orient="ver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73075" y="857250"/>
            <a:ext cx="8077200" cy="641350"/>
          </a:xfrm>
        </p:spPr>
        <p:txBody>
          <a:bodyPr/>
          <a:lstStyle/>
          <a:p>
            <a:r>
              <a:rPr lang="en-US" smtClean="0"/>
              <a:t>Binomial Distribution</a:t>
            </a:r>
          </a:p>
        </p:txBody>
      </p:sp>
      <p:sp>
        <p:nvSpPr>
          <p:cNvPr id="3" name="Content Placeholder 2"/>
          <p:cNvSpPr>
            <a:spLocks noGrp="1"/>
          </p:cNvSpPr>
          <p:nvPr>
            <p:ph idx="1"/>
          </p:nvPr>
        </p:nvSpPr>
        <p:spPr>
          <a:xfrm>
            <a:off x="495300" y="1571625"/>
            <a:ext cx="8324850" cy="1712913"/>
          </a:xfrm>
        </p:spPr>
        <p:txBody>
          <a:bodyPr>
            <a:normAutofit fontScale="92500"/>
          </a:bodyPr>
          <a:lstStyle/>
          <a:p>
            <a:pPr>
              <a:defRPr/>
            </a:pPr>
            <a:r>
              <a:rPr lang="en-US" dirty="0" smtClean="0"/>
              <a:t>Theorem: The probability of exactly k successes in n independent Bernoulli trials, with probability of success p and probability of failure </a:t>
            </a:r>
            <a:r>
              <a:rPr lang="en-US" i="1" dirty="0" smtClean="0"/>
              <a:t>q</a:t>
            </a:r>
            <a:r>
              <a:rPr lang="en-US" dirty="0" smtClean="0"/>
              <a:t> = 1 – </a:t>
            </a:r>
            <a:r>
              <a:rPr lang="en-US" i="1" dirty="0" smtClean="0"/>
              <a:t>p</a:t>
            </a:r>
            <a:r>
              <a:rPr lang="en-US" dirty="0" smtClean="0"/>
              <a:t>, is</a:t>
            </a:r>
            <a:endParaRPr lang="en-US" dirty="0"/>
          </a:p>
        </p:txBody>
      </p:sp>
      <p:sp>
        <p:nvSpPr>
          <p:cNvPr id="4" name="Slide Number Placeholder 3"/>
          <p:cNvSpPr>
            <a:spLocks noGrp="1"/>
          </p:cNvSpPr>
          <p:nvPr>
            <p:ph type="sldNum" sz="quarter" idx="10"/>
          </p:nvPr>
        </p:nvSpPr>
        <p:spPr/>
        <p:txBody>
          <a:bodyPr/>
          <a:lstStyle/>
          <a:p>
            <a:pPr>
              <a:defRPr/>
            </a:pPr>
            <a:fld id="{F3B5A03F-472A-4000-B203-563E8814F55D}" type="slidenum">
              <a:rPr smtClean="0"/>
              <a:pPr>
                <a:defRPr/>
              </a:pPr>
              <a:t>25</a:t>
            </a:fld>
            <a:endParaRPr dirty="0"/>
          </a:p>
        </p:txBody>
      </p:sp>
      <p:graphicFrame>
        <p:nvGraphicFramePr>
          <p:cNvPr id="28677" name="Object 2"/>
          <p:cNvGraphicFramePr>
            <a:graphicFrameLocks noChangeAspect="1"/>
          </p:cNvGraphicFramePr>
          <p:nvPr/>
        </p:nvGraphicFramePr>
        <p:xfrm>
          <a:off x="3563938" y="3284538"/>
          <a:ext cx="2252662" cy="1352550"/>
        </p:xfrm>
        <a:graphic>
          <a:graphicData uri="http://schemas.openxmlformats.org/presentationml/2006/ole">
            <mc:AlternateContent xmlns:mc="http://schemas.openxmlformats.org/markup-compatibility/2006">
              <mc:Choice xmlns:v="urn:schemas-microsoft-com:vml" Requires="v">
                <p:oleObj spid="_x0000_s28688" name="Equation" r:id="rId4" imgW="762000" imgH="457200" progId="Equation.DSMT4">
                  <p:embed/>
                </p:oleObj>
              </mc:Choice>
              <mc:Fallback>
                <p:oleObj name="Equation" r:id="rId4" imgW="762000" imgH="457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3284538"/>
                        <a:ext cx="2252662" cy="1352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73075" y="857250"/>
            <a:ext cx="8077200" cy="641350"/>
          </a:xfrm>
        </p:spPr>
        <p:txBody>
          <a:bodyPr/>
          <a:lstStyle/>
          <a:p>
            <a:r>
              <a:rPr lang="en-US" smtClean="0"/>
              <a:t>Example</a:t>
            </a:r>
          </a:p>
        </p:txBody>
      </p:sp>
      <p:sp>
        <p:nvSpPr>
          <p:cNvPr id="29699" name="Content Placeholder 2"/>
          <p:cNvSpPr>
            <a:spLocks noGrp="1"/>
          </p:cNvSpPr>
          <p:nvPr>
            <p:ph idx="1"/>
          </p:nvPr>
        </p:nvSpPr>
        <p:spPr>
          <a:xfrm>
            <a:off x="495300" y="1571625"/>
            <a:ext cx="8064500" cy="5000625"/>
          </a:xfrm>
        </p:spPr>
        <p:txBody>
          <a:bodyPr/>
          <a:lstStyle/>
          <a:p>
            <a:r>
              <a:rPr lang="en-US" smtClean="0"/>
              <a:t>Q22, pp 453: Assume that the probability a child is a boy is 0.51 and that the sexes of children born into a family are independent. What is the probability that a family of five children has</a:t>
            </a:r>
          </a:p>
          <a:p>
            <a:pPr>
              <a:buFontTx/>
              <a:buNone/>
            </a:pPr>
            <a:r>
              <a:rPr lang="en-US" smtClean="0"/>
              <a:t>a) exactly three boys?</a:t>
            </a:r>
          </a:p>
          <a:p>
            <a:pPr>
              <a:buFontTx/>
              <a:buNone/>
            </a:pPr>
            <a:r>
              <a:rPr lang="en-US" smtClean="0"/>
              <a:t>b) at least one boy?</a:t>
            </a:r>
          </a:p>
          <a:p>
            <a:pPr>
              <a:buFontTx/>
              <a:buNone/>
            </a:pPr>
            <a:r>
              <a:rPr lang="en-US" smtClean="0"/>
              <a:t>c) at least one girl?</a:t>
            </a:r>
          </a:p>
          <a:p>
            <a:pPr>
              <a:buFontTx/>
              <a:buNone/>
            </a:pPr>
            <a:r>
              <a:rPr lang="en-US" smtClean="0"/>
              <a:t>d) all children of the same sex?</a:t>
            </a:r>
          </a:p>
        </p:txBody>
      </p:sp>
      <p:sp>
        <p:nvSpPr>
          <p:cNvPr id="4" name="Slide Number Placeholder 3"/>
          <p:cNvSpPr>
            <a:spLocks noGrp="1"/>
          </p:cNvSpPr>
          <p:nvPr>
            <p:ph type="sldNum" sz="quarter" idx="10"/>
          </p:nvPr>
        </p:nvSpPr>
        <p:spPr/>
        <p:txBody>
          <a:bodyPr/>
          <a:lstStyle/>
          <a:p>
            <a:pPr>
              <a:defRPr/>
            </a:pPr>
            <a:fld id="{8FE0744D-4990-4355-BEB7-C1E61FDC62C0}" type="slidenum">
              <a:rPr smtClean="0"/>
              <a:pPr>
                <a:defRPr/>
              </a:pPr>
              <a:t>26</a:t>
            </a:fld>
            <a:endParaRPr dirty="0"/>
          </a:p>
        </p:txBody>
      </p:sp>
    </p:spTree>
  </p:cSld>
  <p:clrMapOvr>
    <a:masterClrMapping/>
  </p:clrMapOvr>
  <p:transition>
    <p:split orient="ver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73075" y="857250"/>
            <a:ext cx="8077200" cy="641350"/>
          </a:xfrm>
        </p:spPr>
        <p:txBody>
          <a:bodyPr/>
          <a:lstStyle/>
          <a:p>
            <a:r>
              <a:rPr lang="en-US" smtClean="0"/>
              <a:t>Random Variables</a:t>
            </a:r>
          </a:p>
        </p:txBody>
      </p:sp>
      <p:sp>
        <p:nvSpPr>
          <p:cNvPr id="3" name="Content Placeholder 2"/>
          <p:cNvSpPr>
            <a:spLocks noGrp="1"/>
          </p:cNvSpPr>
          <p:nvPr>
            <p:ph idx="1"/>
          </p:nvPr>
        </p:nvSpPr>
        <p:spPr>
          <a:xfrm>
            <a:off x="495300" y="1571625"/>
            <a:ext cx="8064500" cy="5000625"/>
          </a:xfrm>
        </p:spPr>
        <p:txBody>
          <a:bodyPr>
            <a:normAutofit lnSpcReduction="10000"/>
          </a:bodyPr>
          <a:lstStyle/>
          <a:p>
            <a:pPr>
              <a:defRPr/>
            </a:pPr>
            <a:r>
              <a:rPr lang="en-US" dirty="0" smtClean="0"/>
              <a:t>A </a:t>
            </a:r>
            <a:r>
              <a:rPr lang="en-US" b="1" i="1" dirty="0" smtClean="0"/>
              <a:t>random variable </a:t>
            </a:r>
            <a:r>
              <a:rPr lang="en-US" dirty="0" smtClean="0"/>
              <a:t>is a function from the sample space of an experiment to the set of real numbers. That is, a random variable assigns a real number to each possible outcome.</a:t>
            </a:r>
          </a:p>
          <a:p>
            <a:pPr>
              <a:defRPr/>
            </a:pPr>
            <a:r>
              <a:rPr lang="en-US" dirty="0" smtClean="0"/>
              <a:t>The </a:t>
            </a:r>
            <a:r>
              <a:rPr lang="en-US" b="1" i="1" dirty="0" smtClean="0"/>
              <a:t>distribution of a random variable </a:t>
            </a:r>
            <a:r>
              <a:rPr lang="en-US" dirty="0" smtClean="0"/>
              <a:t>X on a sample space S is the set of pairs (r, p( X = r)) for all r </a:t>
            </a:r>
            <a:r>
              <a:rPr lang="en-US" dirty="0" smtClean="0">
                <a:sym typeface="Symbol"/>
              </a:rPr>
              <a:t></a:t>
            </a:r>
            <a:r>
              <a:rPr lang="en-US" dirty="0" smtClean="0"/>
              <a:t> X(S), where p(X = r) is the probability that X takes the value r. </a:t>
            </a:r>
          </a:p>
          <a:p>
            <a:pPr lvl="1">
              <a:defRPr/>
            </a:pPr>
            <a:r>
              <a:rPr lang="en-US" dirty="0" smtClean="0"/>
              <a:t>A distribution is usually described by specifying p(X = r) for each r </a:t>
            </a:r>
            <a:r>
              <a:rPr lang="en-US" dirty="0" smtClean="0">
                <a:sym typeface="Symbol"/>
              </a:rPr>
              <a:t></a:t>
            </a:r>
            <a:r>
              <a:rPr lang="en-US" dirty="0" smtClean="0"/>
              <a:t> X(S).</a:t>
            </a:r>
          </a:p>
        </p:txBody>
      </p:sp>
      <p:sp>
        <p:nvSpPr>
          <p:cNvPr id="4" name="Slide Number Placeholder 3"/>
          <p:cNvSpPr>
            <a:spLocks noGrp="1"/>
          </p:cNvSpPr>
          <p:nvPr>
            <p:ph type="sldNum" sz="quarter" idx="10"/>
          </p:nvPr>
        </p:nvSpPr>
        <p:spPr/>
        <p:txBody>
          <a:bodyPr/>
          <a:lstStyle/>
          <a:p>
            <a:pPr>
              <a:defRPr/>
            </a:pPr>
            <a:fld id="{C5852B8F-23D2-4E2F-9748-53E386FDF435}" type="slidenum">
              <a:rPr smtClean="0"/>
              <a:pPr>
                <a:defRPr/>
              </a:pPr>
              <a:t>27</a:t>
            </a:fld>
            <a:endParaRPr dirty="0"/>
          </a:p>
        </p:txBody>
      </p:sp>
    </p:spTree>
  </p:cSld>
  <p:clrMapOvr>
    <a:masterClrMapping/>
  </p:clrMapOvr>
  <p:transition>
    <p:split orient="ver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73075" y="857250"/>
            <a:ext cx="8077200" cy="641350"/>
          </a:xfrm>
        </p:spPr>
        <p:txBody>
          <a:bodyPr/>
          <a:lstStyle/>
          <a:p>
            <a:r>
              <a:rPr lang="en-US" smtClean="0"/>
              <a:t>Examples</a:t>
            </a:r>
          </a:p>
        </p:txBody>
      </p:sp>
      <p:sp>
        <p:nvSpPr>
          <p:cNvPr id="31747" name="Content Placeholder 2"/>
          <p:cNvSpPr>
            <a:spLocks noGrp="1"/>
          </p:cNvSpPr>
          <p:nvPr>
            <p:ph idx="1"/>
          </p:nvPr>
        </p:nvSpPr>
        <p:spPr>
          <a:xfrm>
            <a:off x="495300" y="1571625"/>
            <a:ext cx="8064500" cy="5000625"/>
          </a:xfrm>
        </p:spPr>
        <p:txBody>
          <a:bodyPr/>
          <a:lstStyle/>
          <a:p>
            <a:r>
              <a:rPr lang="en-US" smtClean="0"/>
              <a:t>Suppose that a coin is flipped three times. Let X(t) be the random variable that equals the number of heads that appear when t is the outcome. Then X(t) takes on the following values:</a:t>
            </a:r>
          </a:p>
          <a:p>
            <a:endParaRPr lang="en-US" smtClean="0"/>
          </a:p>
          <a:p>
            <a:endParaRPr lang="en-US" smtClean="0"/>
          </a:p>
          <a:p>
            <a:pPr>
              <a:buFontTx/>
              <a:buNone/>
            </a:pPr>
            <a:r>
              <a:rPr lang="en-US" smtClean="0"/>
              <a:t>	What is the distribution of X(t)?</a:t>
            </a:r>
          </a:p>
        </p:txBody>
      </p:sp>
      <p:sp>
        <p:nvSpPr>
          <p:cNvPr id="4" name="Slide Number Placeholder 3"/>
          <p:cNvSpPr>
            <a:spLocks noGrp="1"/>
          </p:cNvSpPr>
          <p:nvPr>
            <p:ph type="sldNum" sz="quarter" idx="10"/>
          </p:nvPr>
        </p:nvSpPr>
        <p:spPr/>
        <p:txBody>
          <a:bodyPr/>
          <a:lstStyle/>
          <a:p>
            <a:pPr>
              <a:defRPr/>
            </a:pPr>
            <a:fld id="{B74B24AA-9014-411C-A817-D3AB9C5115B1}" type="slidenum">
              <a:rPr smtClean="0"/>
              <a:pPr>
                <a:defRPr/>
              </a:pPr>
              <a:t>28</a:t>
            </a:fld>
            <a:endParaRPr dirty="0"/>
          </a:p>
        </p:txBody>
      </p:sp>
    </p:spTree>
  </p:cSld>
  <p:clrMapOvr>
    <a:masterClrMapping/>
  </p:clrMapOvr>
  <p:transition>
    <p:split orient="ver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73075" y="857250"/>
            <a:ext cx="8077200" cy="641350"/>
          </a:xfrm>
        </p:spPr>
        <p:txBody>
          <a:bodyPr/>
          <a:lstStyle/>
          <a:p>
            <a:r>
              <a:rPr lang="en-US" smtClean="0"/>
              <a:t>Examples</a:t>
            </a:r>
          </a:p>
        </p:txBody>
      </p:sp>
      <p:sp>
        <p:nvSpPr>
          <p:cNvPr id="32771" name="Content Placeholder 2"/>
          <p:cNvSpPr>
            <a:spLocks noGrp="1"/>
          </p:cNvSpPr>
          <p:nvPr>
            <p:ph idx="1"/>
          </p:nvPr>
        </p:nvSpPr>
        <p:spPr>
          <a:xfrm>
            <a:off x="495300" y="1571625"/>
            <a:ext cx="8064500" cy="5000625"/>
          </a:xfrm>
        </p:spPr>
        <p:txBody>
          <a:bodyPr/>
          <a:lstStyle/>
          <a:p>
            <a:r>
              <a:rPr lang="en-US" smtClean="0"/>
              <a:t>Let X be the sum of the numbers that appear when a pair of dice is rolled. What are the values of this random variable for the 36 possible outcomes (i, j), where i and j are the numbers that appear on the first die and the second die, respectively, when these two dice are rolled?</a:t>
            </a:r>
          </a:p>
        </p:txBody>
      </p:sp>
      <p:sp>
        <p:nvSpPr>
          <p:cNvPr id="4" name="Slide Number Placeholder 3"/>
          <p:cNvSpPr>
            <a:spLocks noGrp="1"/>
          </p:cNvSpPr>
          <p:nvPr>
            <p:ph type="sldNum" sz="quarter" idx="10"/>
          </p:nvPr>
        </p:nvSpPr>
        <p:spPr/>
        <p:txBody>
          <a:bodyPr/>
          <a:lstStyle/>
          <a:p>
            <a:pPr>
              <a:defRPr/>
            </a:pPr>
            <a:fld id="{966D2F2D-6F82-46D2-895F-C2F223401ABF}" type="slidenum">
              <a:rPr smtClean="0"/>
              <a:pPr>
                <a:defRPr/>
              </a:pPr>
              <a:t>29</a:t>
            </a:fld>
            <a:endParaRPr dirty="0"/>
          </a:p>
        </p:txBody>
      </p:sp>
    </p:spTree>
  </p:cSld>
  <p:clrMapOvr>
    <a:masterClrMapping/>
  </p:clrMapOvr>
  <p:transition>
    <p:split orient="ver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23850" y="987425"/>
            <a:ext cx="8640763" cy="641350"/>
          </a:xfrm>
        </p:spPr>
        <p:txBody>
          <a:bodyPr/>
          <a:lstStyle/>
          <a:p>
            <a:r>
              <a:rPr lang="en-US" smtClean="0"/>
              <a:t>Section 7.1: An Introduction to Discrete Probability</a:t>
            </a:r>
          </a:p>
        </p:txBody>
      </p:sp>
      <p:sp>
        <p:nvSpPr>
          <p:cNvPr id="3" name="Content Placeholder 2"/>
          <p:cNvSpPr>
            <a:spLocks noGrp="1"/>
          </p:cNvSpPr>
          <p:nvPr>
            <p:ph idx="1"/>
          </p:nvPr>
        </p:nvSpPr>
        <p:spPr>
          <a:xfrm>
            <a:off x="495300" y="1571625"/>
            <a:ext cx="8064500" cy="5000625"/>
          </a:xfrm>
        </p:spPr>
        <p:txBody>
          <a:bodyPr>
            <a:normAutofit fontScale="92500" lnSpcReduction="10000"/>
          </a:bodyPr>
          <a:lstStyle/>
          <a:p>
            <a:pPr>
              <a:defRPr/>
            </a:pPr>
            <a:r>
              <a:rPr lang="en-US" dirty="0" smtClean="0"/>
              <a:t>An experiment is a procedure that yields one of a given set of possible outcomes. </a:t>
            </a:r>
          </a:p>
          <a:p>
            <a:pPr>
              <a:defRPr/>
            </a:pPr>
            <a:r>
              <a:rPr lang="en-US" dirty="0" smtClean="0"/>
              <a:t>The sample space of the experiment is the set of possible outcomes. </a:t>
            </a:r>
          </a:p>
          <a:p>
            <a:pPr>
              <a:defRPr/>
            </a:pPr>
            <a:r>
              <a:rPr lang="en-US" dirty="0" smtClean="0"/>
              <a:t>An event is a subset of the sample space.</a:t>
            </a:r>
          </a:p>
          <a:p>
            <a:pPr>
              <a:defRPr/>
            </a:pPr>
            <a:r>
              <a:rPr lang="en-US" dirty="0" smtClean="0"/>
              <a:t>Example: Relate the above definitions to throwing a die once and getting a 4.</a:t>
            </a:r>
          </a:p>
          <a:p>
            <a:pPr>
              <a:defRPr/>
            </a:pPr>
            <a:r>
              <a:rPr lang="en-US" dirty="0" smtClean="0"/>
              <a:t>If S is a finite sample space of equally likely outcomes, and E is an event, that is, a subset of S, then the probability of E is p(E) = |E|/|S|</a:t>
            </a:r>
          </a:p>
        </p:txBody>
      </p:sp>
      <p:sp>
        <p:nvSpPr>
          <p:cNvPr id="4" name="Slide Number Placeholder 3"/>
          <p:cNvSpPr>
            <a:spLocks noGrp="1"/>
          </p:cNvSpPr>
          <p:nvPr>
            <p:ph type="sldNum" sz="quarter" idx="10"/>
          </p:nvPr>
        </p:nvSpPr>
        <p:spPr/>
        <p:txBody>
          <a:bodyPr/>
          <a:lstStyle/>
          <a:p>
            <a:pPr>
              <a:defRPr/>
            </a:pPr>
            <a:fld id="{14DD0946-7341-4E1F-938A-B33E5FD24599}" type="slidenum">
              <a:rPr smtClean="0"/>
              <a:pPr>
                <a:defRPr/>
              </a:pPr>
              <a:t>3</a:t>
            </a:fld>
            <a:endParaRPr dirty="0"/>
          </a:p>
        </p:txBody>
      </p:sp>
    </p:spTree>
  </p:cSld>
  <p:clrMapOvr>
    <a:masterClrMapping/>
  </p:clrMapOvr>
  <p:transition>
    <p:split orient="ver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73075" y="857250"/>
            <a:ext cx="8077200" cy="641350"/>
          </a:xfrm>
        </p:spPr>
        <p:txBody>
          <a:bodyPr/>
          <a:lstStyle/>
          <a:p>
            <a:r>
              <a:rPr lang="en-US" smtClean="0"/>
              <a:t>The Birthday Problem</a:t>
            </a:r>
          </a:p>
        </p:txBody>
      </p:sp>
      <p:sp>
        <p:nvSpPr>
          <p:cNvPr id="33795" name="Content Placeholder 2"/>
          <p:cNvSpPr>
            <a:spLocks noGrp="1"/>
          </p:cNvSpPr>
          <p:nvPr>
            <p:ph idx="1"/>
          </p:nvPr>
        </p:nvSpPr>
        <p:spPr>
          <a:xfrm>
            <a:off x="495300" y="1571625"/>
            <a:ext cx="8324850" cy="5000625"/>
          </a:xfrm>
        </p:spPr>
        <p:txBody>
          <a:bodyPr/>
          <a:lstStyle/>
          <a:p>
            <a:r>
              <a:rPr lang="en-US" smtClean="0"/>
              <a:t>What is the minimum number of people who need to be in a room so that the probability that at least two of them have the same birthday is greater than 1/2?</a:t>
            </a:r>
          </a:p>
          <a:p>
            <a:pPr lvl="1"/>
            <a:r>
              <a:rPr lang="en-US" smtClean="0"/>
              <a:t>Assume that the birthdays of the people in the room are independent.</a:t>
            </a:r>
          </a:p>
          <a:p>
            <a:pPr lvl="1"/>
            <a:r>
              <a:rPr lang="en-US" smtClean="0"/>
              <a:t>Assume that each birthday is equally likely and that there are 366 days in the year.</a:t>
            </a:r>
          </a:p>
        </p:txBody>
      </p:sp>
      <p:sp>
        <p:nvSpPr>
          <p:cNvPr id="4" name="Slide Number Placeholder 3"/>
          <p:cNvSpPr>
            <a:spLocks noGrp="1"/>
          </p:cNvSpPr>
          <p:nvPr>
            <p:ph type="sldNum" sz="quarter" idx="10"/>
          </p:nvPr>
        </p:nvSpPr>
        <p:spPr/>
        <p:txBody>
          <a:bodyPr/>
          <a:lstStyle/>
          <a:p>
            <a:pPr>
              <a:defRPr/>
            </a:pPr>
            <a:fld id="{59047317-EEF7-464F-AC17-55E00266A525}" type="slidenum">
              <a:rPr smtClean="0"/>
              <a:pPr>
                <a:defRPr/>
              </a:pPr>
              <a:t>30</a:t>
            </a:fld>
            <a:endParaRPr dirty="0"/>
          </a:p>
        </p:txBody>
      </p:sp>
    </p:spTree>
  </p:cSld>
  <p:clrMapOvr>
    <a:masterClrMapping/>
  </p:clrMapOvr>
  <p:transition>
    <p:split orient="vert"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73075" y="857250"/>
            <a:ext cx="8077200" cy="641350"/>
          </a:xfrm>
        </p:spPr>
        <p:txBody>
          <a:bodyPr/>
          <a:lstStyle/>
          <a:p>
            <a:r>
              <a:rPr lang="en-US" smtClean="0"/>
              <a:t>Solution to the Birthday Problem</a:t>
            </a:r>
          </a:p>
        </p:txBody>
      </p:sp>
      <p:sp>
        <p:nvSpPr>
          <p:cNvPr id="34819" name="Content Placeholder 2"/>
          <p:cNvSpPr>
            <a:spLocks noGrp="1"/>
          </p:cNvSpPr>
          <p:nvPr>
            <p:ph idx="1"/>
          </p:nvPr>
        </p:nvSpPr>
        <p:spPr>
          <a:xfrm>
            <a:off x="495300" y="1571625"/>
            <a:ext cx="8064500" cy="5000625"/>
          </a:xfrm>
        </p:spPr>
        <p:txBody>
          <a:bodyPr/>
          <a:lstStyle/>
          <a:p>
            <a:pPr marL="514350" indent="-514350">
              <a:buFont typeface="Times New Roman" pitchFamily="18" charset="0"/>
              <a:buAutoNum type="arabicPeriod"/>
            </a:pPr>
            <a:r>
              <a:rPr lang="en-US" smtClean="0"/>
              <a:t>What is the probability that n people in the room have different birthdays?</a:t>
            </a:r>
          </a:p>
          <a:p>
            <a:pPr lvl="1"/>
            <a:r>
              <a:rPr lang="en-US" smtClean="0"/>
              <a:t>Assume that they enter one at a time.</a:t>
            </a:r>
          </a:p>
          <a:p>
            <a:pPr marL="514350" indent="-514350">
              <a:buFont typeface="Times New Roman" pitchFamily="18" charset="0"/>
              <a:buAutoNum type="arabicPeriod"/>
            </a:pPr>
            <a:r>
              <a:rPr lang="en-US" smtClean="0"/>
              <a:t>What is the probability that at least 2 have the same birthday?</a:t>
            </a:r>
          </a:p>
        </p:txBody>
      </p:sp>
      <p:sp>
        <p:nvSpPr>
          <p:cNvPr id="4" name="Slide Number Placeholder 3"/>
          <p:cNvSpPr>
            <a:spLocks noGrp="1"/>
          </p:cNvSpPr>
          <p:nvPr>
            <p:ph type="sldNum" sz="quarter" idx="10"/>
          </p:nvPr>
        </p:nvSpPr>
        <p:spPr/>
        <p:txBody>
          <a:bodyPr/>
          <a:lstStyle/>
          <a:p>
            <a:pPr>
              <a:defRPr/>
            </a:pPr>
            <a:fld id="{C77EE279-6C9A-486D-A17E-296D94953792}" type="slidenum">
              <a:rPr smtClean="0"/>
              <a:pPr>
                <a:defRPr/>
              </a:pPr>
              <a:t>31</a:t>
            </a:fld>
            <a:endParaRPr dirty="0"/>
          </a:p>
        </p:txBody>
      </p:sp>
    </p:spTree>
  </p:cSld>
  <p:clrMapOvr>
    <a:masterClrMapping/>
  </p:clrMapOvr>
  <p:transition>
    <p:split orient="ver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73075" y="857250"/>
            <a:ext cx="8077200" cy="641350"/>
          </a:xfrm>
        </p:spPr>
        <p:txBody>
          <a:bodyPr/>
          <a:lstStyle/>
          <a:p>
            <a:r>
              <a:rPr lang="en-US" smtClean="0"/>
              <a:t>Examples</a:t>
            </a:r>
          </a:p>
        </p:txBody>
      </p:sp>
      <p:sp>
        <p:nvSpPr>
          <p:cNvPr id="7171" name="Content Placeholder 2"/>
          <p:cNvSpPr>
            <a:spLocks noGrp="1"/>
          </p:cNvSpPr>
          <p:nvPr>
            <p:ph idx="1"/>
          </p:nvPr>
        </p:nvSpPr>
        <p:spPr>
          <a:xfrm>
            <a:off x="495300" y="1571625"/>
            <a:ext cx="8064500" cy="5000625"/>
          </a:xfrm>
        </p:spPr>
        <p:txBody>
          <a:bodyPr/>
          <a:lstStyle/>
          <a:p>
            <a:pPr marL="514350" indent="-514350">
              <a:buFont typeface="Times New Roman" pitchFamily="18" charset="0"/>
              <a:buAutoNum type="arabicPeriod"/>
            </a:pPr>
            <a:r>
              <a:rPr lang="en-US" smtClean="0"/>
              <a:t>An urn contains four blue balls and five red balls. What is the probability that a ball chosen from the urn is blue?</a:t>
            </a:r>
          </a:p>
          <a:p>
            <a:pPr marL="514350" indent="-514350">
              <a:buFont typeface="Times New Roman" pitchFamily="18" charset="0"/>
              <a:buAutoNum type="arabicPeriod"/>
            </a:pPr>
            <a:r>
              <a:rPr lang="en-US" smtClean="0"/>
              <a:t>What is the probability that when two dice are rolled, the sum of the numbers on the two dice is </a:t>
            </a:r>
          </a:p>
          <a:p>
            <a:pPr marL="914400" lvl="1" indent="-514350">
              <a:buFont typeface="Times New Roman" pitchFamily="18" charset="0"/>
              <a:buAutoNum type="arabicPeriod"/>
            </a:pPr>
            <a:r>
              <a:rPr lang="en-US" smtClean="0"/>
              <a:t>6?</a:t>
            </a:r>
          </a:p>
          <a:p>
            <a:pPr marL="914400" lvl="1" indent="-514350">
              <a:buFont typeface="Times New Roman" pitchFamily="18" charset="0"/>
              <a:buAutoNum type="arabicPeriod"/>
            </a:pPr>
            <a:r>
              <a:rPr lang="en-US" smtClean="0"/>
              <a:t>7?</a:t>
            </a:r>
          </a:p>
          <a:p>
            <a:pPr marL="914400" lvl="1" indent="-514350">
              <a:buFont typeface="Times New Roman" pitchFamily="18" charset="0"/>
              <a:buAutoNum type="arabicPeriod"/>
            </a:pPr>
            <a:r>
              <a:rPr lang="en-US" smtClean="0"/>
              <a:t>10?</a:t>
            </a:r>
          </a:p>
        </p:txBody>
      </p:sp>
      <p:sp>
        <p:nvSpPr>
          <p:cNvPr id="4" name="Slide Number Placeholder 3"/>
          <p:cNvSpPr>
            <a:spLocks noGrp="1"/>
          </p:cNvSpPr>
          <p:nvPr>
            <p:ph type="sldNum" sz="quarter" idx="10"/>
          </p:nvPr>
        </p:nvSpPr>
        <p:spPr/>
        <p:txBody>
          <a:bodyPr/>
          <a:lstStyle/>
          <a:p>
            <a:pPr>
              <a:defRPr/>
            </a:pPr>
            <a:fld id="{6A6808F2-D4E1-4A5F-8939-7007253D9604}" type="slidenum">
              <a:rPr smtClean="0"/>
              <a:pPr>
                <a:defRPr/>
              </a:pPr>
              <a:t>4</a:t>
            </a:fld>
            <a:endParaRPr dirty="0"/>
          </a:p>
        </p:txBody>
      </p:sp>
    </p:spTree>
  </p:cSld>
  <p:clrMapOvr>
    <a:masterClrMapping/>
  </p:clrMapOvr>
  <p:transition>
    <p:split orient="ver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73075" y="857250"/>
            <a:ext cx="8077200" cy="641350"/>
          </a:xfrm>
        </p:spPr>
        <p:txBody>
          <a:bodyPr/>
          <a:lstStyle/>
          <a:p>
            <a:r>
              <a:rPr lang="en-US" smtClean="0"/>
              <a:t>Examples</a:t>
            </a:r>
          </a:p>
        </p:txBody>
      </p:sp>
      <p:sp>
        <p:nvSpPr>
          <p:cNvPr id="8195" name="Content Placeholder 2"/>
          <p:cNvSpPr>
            <a:spLocks noGrp="1"/>
          </p:cNvSpPr>
          <p:nvPr>
            <p:ph idx="1"/>
          </p:nvPr>
        </p:nvSpPr>
        <p:spPr>
          <a:xfrm>
            <a:off x="495300" y="1571625"/>
            <a:ext cx="8064500" cy="5000625"/>
          </a:xfrm>
        </p:spPr>
        <p:txBody>
          <a:bodyPr/>
          <a:lstStyle/>
          <a:p>
            <a:pPr marL="514350" indent="-514350">
              <a:buFont typeface="Times New Roman" pitchFamily="18" charset="0"/>
              <a:buAutoNum type="arabicPeriod" startAt="3"/>
            </a:pPr>
            <a:r>
              <a:rPr lang="en-US" smtClean="0"/>
              <a:t>In a lottery, players win a large prize when they pick four digits that match, in the correct order, four digits selected by a random mechanical process. A smaller prize is won if only three digits are matched. What is the probability that a player wins the large prize? What is the probability that a player wins the small prize?</a:t>
            </a:r>
          </a:p>
        </p:txBody>
      </p:sp>
      <p:sp>
        <p:nvSpPr>
          <p:cNvPr id="4" name="Slide Number Placeholder 3"/>
          <p:cNvSpPr>
            <a:spLocks noGrp="1"/>
          </p:cNvSpPr>
          <p:nvPr>
            <p:ph type="sldNum" sz="quarter" idx="10"/>
          </p:nvPr>
        </p:nvSpPr>
        <p:spPr/>
        <p:txBody>
          <a:bodyPr/>
          <a:lstStyle/>
          <a:p>
            <a:pPr>
              <a:defRPr/>
            </a:pPr>
            <a:fld id="{402EC086-DBF8-401C-BDA9-77BE2A3E6F52}" type="slidenum">
              <a:rPr smtClean="0"/>
              <a:pPr>
                <a:defRPr/>
              </a:pPr>
              <a:t>5</a:t>
            </a:fld>
            <a:endParaRPr dirty="0"/>
          </a:p>
        </p:txBody>
      </p:sp>
    </p:spTree>
  </p:cSld>
  <p:clrMapOvr>
    <a:masterClrMapping/>
  </p:clrMapOvr>
  <p:transition>
    <p:split orient="ver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73075" y="857250"/>
            <a:ext cx="8077200" cy="641350"/>
          </a:xfrm>
        </p:spPr>
        <p:txBody>
          <a:bodyPr/>
          <a:lstStyle/>
          <a:p>
            <a:r>
              <a:rPr lang="en-US" smtClean="0"/>
              <a:t>Examples</a:t>
            </a:r>
          </a:p>
        </p:txBody>
      </p:sp>
      <p:sp>
        <p:nvSpPr>
          <p:cNvPr id="9219" name="Content Placeholder 2"/>
          <p:cNvSpPr>
            <a:spLocks noGrp="1"/>
          </p:cNvSpPr>
          <p:nvPr>
            <p:ph idx="1"/>
          </p:nvPr>
        </p:nvSpPr>
        <p:spPr>
          <a:xfrm>
            <a:off x="495300" y="1571625"/>
            <a:ext cx="8064500" cy="5000625"/>
          </a:xfrm>
        </p:spPr>
        <p:txBody>
          <a:bodyPr/>
          <a:lstStyle/>
          <a:p>
            <a:pPr marL="514350" indent="-514350">
              <a:buFont typeface="Times New Roman" pitchFamily="18" charset="0"/>
              <a:buAutoNum type="arabicPeriod" startAt="4"/>
            </a:pPr>
            <a:r>
              <a:rPr lang="en-US" smtClean="0"/>
              <a:t>There are many lotteries now that award enormous prizes to people who correctly choose a set of six numbers out of the first n positive integers, where n is usually between 30 and 60. What is the probability that a person picks the correct six numbers out of 40?</a:t>
            </a:r>
          </a:p>
          <a:p>
            <a:pPr marL="514350" indent="-514350">
              <a:buFont typeface="Times New Roman" pitchFamily="18" charset="0"/>
              <a:buAutoNum type="arabicPeriod" startAt="4"/>
            </a:pPr>
            <a:r>
              <a:rPr lang="en-US" smtClean="0"/>
              <a:t>Find the probability that a hand of five cards in poker contains four cards of one kind.</a:t>
            </a:r>
          </a:p>
        </p:txBody>
      </p:sp>
      <p:sp>
        <p:nvSpPr>
          <p:cNvPr id="4" name="Slide Number Placeholder 3"/>
          <p:cNvSpPr>
            <a:spLocks noGrp="1"/>
          </p:cNvSpPr>
          <p:nvPr>
            <p:ph type="sldNum" sz="quarter" idx="10"/>
          </p:nvPr>
        </p:nvSpPr>
        <p:spPr/>
        <p:txBody>
          <a:bodyPr/>
          <a:lstStyle/>
          <a:p>
            <a:pPr>
              <a:defRPr/>
            </a:pPr>
            <a:fld id="{2A952EBF-5BBA-4103-816F-F96B1B44C7FC}" type="slidenum">
              <a:rPr smtClean="0"/>
              <a:pPr>
                <a:defRPr/>
              </a:pPr>
              <a:t>6</a:t>
            </a:fld>
            <a:endParaRPr dirty="0"/>
          </a:p>
        </p:txBody>
      </p:sp>
    </p:spTree>
  </p:cSld>
  <p:clrMapOvr>
    <a:masterClrMapping/>
  </p:clrMapOvr>
  <p:transition>
    <p:split orient="ver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73075" y="857250"/>
            <a:ext cx="8077200" cy="641350"/>
          </a:xfrm>
        </p:spPr>
        <p:txBody>
          <a:bodyPr/>
          <a:lstStyle/>
          <a:p>
            <a:r>
              <a:rPr lang="en-US" smtClean="0"/>
              <a:t>Examples</a:t>
            </a:r>
          </a:p>
        </p:txBody>
      </p:sp>
      <p:sp>
        <p:nvSpPr>
          <p:cNvPr id="3" name="Content Placeholder 2"/>
          <p:cNvSpPr>
            <a:spLocks noGrp="1"/>
          </p:cNvSpPr>
          <p:nvPr>
            <p:ph idx="1"/>
          </p:nvPr>
        </p:nvSpPr>
        <p:spPr>
          <a:xfrm>
            <a:off x="495300" y="1571625"/>
            <a:ext cx="8064500" cy="5000625"/>
          </a:xfrm>
        </p:spPr>
        <p:txBody>
          <a:bodyPr>
            <a:normAutofit fontScale="92500" lnSpcReduction="10000"/>
          </a:bodyPr>
          <a:lstStyle/>
          <a:p>
            <a:pPr marL="514350" indent="-514350">
              <a:buFont typeface="+mj-lt"/>
              <a:buAutoNum type="arabicPeriod" startAt="6"/>
              <a:defRPr/>
            </a:pPr>
            <a:r>
              <a:rPr lang="en-US" dirty="0" smtClean="0"/>
              <a:t>What is the probability that a poker hand contains a full house, that is, three of one kind and two of another kind?</a:t>
            </a:r>
          </a:p>
          <a:p>
            <a:pPr marL="514350" indent="-514350">
              <a:buFont typeface="+mj-lt"/>
              <a:buAutoNum type="arabicPeriod" startAt="6"/>
              <a:defRPr/>
            </a:pPr>
            <a:r>
              <a:rPr lang="en-US" dirty="0" smtClean="0"/>
              <a:t>What is the probability that the numbers 11,4, 17, 39, and 23 are drawn in that order from a bin containing 50 balls labeled with the numbers 1, 2, . . . , 50 if </a:t>
            </a:r>
          </a:p>
          <a:p>
            <a:pPr marL="914400" lvl="1" indent="-514350">
              <a:buFont typeface="+mj-lt"/>
              <a:buAutoNum type="alphaLcParenR"/>
              <a:defRPr/>
            </a:pPr>
            <a:r>
              <a:rPr lang="en-US" dirty="0" smtClean="0"/>
              <a:t>the ball selected is not returned to the bin before the next ball is selected and </a:t>
            </a:r>
          </a:p>
          <a:p>
            <a:pPr marL="914400" lvl="1" indent="-514350">
              <a:buFont typeface="+mj-lt"/>
              <a:buAutoNum type="alphaLcParenR"/>
              <a:defRPr/>
            </a:pPr>
            <a:r>
              <a:rPr lang="en-US" dirty="0" smtClean="0"/>
              <a:t>the ball selected is returned to the bin before the next ball is selected?</a:t>
            </a:r>
            <a:endParaRPr lang="en-US" dirty="0"/>
          </a:p>
        </p:txBody>
      </p:sp>
      <p:sp>
        <p:nvSpPr>
          <p:cNvPr id="4" name="Slide Number Placeholder 3"/>
          <p:cNvSpPr>
            <a:spLocks noGrp="1"/>
          </p:cNvSpPr>
          <p:nvPr>
            <p:ph type="sldNum" sz="quarter" idx="10"/>
          </p:nvPr>
        </p:nvSpPr>
        <p:spPr/>
        <p:txBody>
          <a:bodyPr/>
          <a:lstStyle/>
          <a:p>
            <a:pPr>
              <a:defRPr/>
            </a:pPr>
            <a:fld id="{FA54B74C-5B29-407B-8471-45EF452019A9}" type="slidenum">
              <a:rPr smtClean="0"/>
              <a:pPr>
                <a:defRPr/>
              </a:pPr>
              <a:t>7</a:t>
            </a:fld>
            <a:endParaRPr dirty="0"/>
          </a:p>
        </p:txBody>
      </p:sp>
    </p:spTree>
  </p:cSld>
  <p:clrMapOvr>
    <a:masterClrMapping/>
  </p:clrMapOvr>
  <p:transition>
    <p:split orient="ver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73075" y="857250"/>
            <a:ext cx="8077200" cy="641350"/>
          </a:xfrm>
        </p:spPr>
        <p:txBody>
          <a:bodyPr/>
          <a:lstStyle/>
          <a:p>
            <a:r>
              <a:rPr lang="en-US" smtClean="0"/>
              <a:t>Probability of Combinations of Events</a:t>
            </a:r>
          </a:p>
        </p:txBody>
      </p:sp>
      <p:sp>
        <p:nvSpPr>
          <p:cNvPr id="11267" name="Content Placeholder 2"/>
          <p:cNvSpPr>
            <a:spLocks noGrp="1"/>
          </p:cNvSpPr>
          <p:nvPr>
            <p:ph idx="1"/>
          </p:nvPr>
        </p:nvSpPr>
        <p:spPr>
          <a:xfrm>
            <a:off x="495300" y="1571625"/>
            <a:ext cx="8064500" cy="5000625"/>
          </a:xfrm>
        </p:spPr>
        <p:txBody>
          <a:bodyPr/>
          <a:lstStyle/>
          <a:p>
            <a:r>
              <a:rPr lang="en-US" smtClean="0"/>
              <a:t>Theorem: Let </a:t>
            </a:r>
            <a:r>
              <a:rPr lang="en-US" i="1" smtClean="0"/>
              <a:t>E</a:t>
            </a:r>
            <a:r>
              <a:rPr lang="en-US" smtClean="0"/>
              <a:t> be an event in a sample space S. The probability of the event    , the complementary event of </a:t>
            </a:r>
            <a:r>
              <a:rPr lang="en-US" i="1" smtClean="0"/>
              <a:t>E</a:t>
            </a:r>
            <a:r>
              <a:rPr lang="en-US" smtClean="0"/>
              <a:t>, is given by</a:t>
            </a:r>
          </a:p>
          <a:p>
            <a:endParaRPr lang="en-US" smtClean="0"/>
          </a:p>
          <a:p>
            <a:r>
              <a:rPr lang="en-US" smtClean="0"/>
              <a:t>Theorem: Let </a:t>
            </a:r>
            <a:r>
              <a:rPr lang="en-US" i="1" smtClean="0"/>
              <a:t>E</a:t>
            </a:r>
            <a:r>
              <a:rPr lang="en-US" baseline="-25000" smtClean="0"/>
              <a:t>1</a:t>
            </a:r>
            <a:r>
              <a:rPr lang="en-US" smtClean="0"/>
              <a:t> and </a:t>
            </a:r>
            <a:r>
              <a:rPr lang="en-US" i="1" smtClean="0"/>
              <a:t>E</a:t>
            </a:r>
            <a:r>
              <a:rPr lang="en-US" baseline="-25000" smtClean="0"/>
              <a:t>2</a:t>
            </a:r>
            <a:r>
              <a:rPr lang="en-US" smtClean="0"/>
              <a:t> be events in the sample space S. Then</a:t>
            </a:r>
          </a:p>
          <a:p>
            <a:pPr>
              <a:buFontTx/>
              <a:buNone/>
            </a:pPr>
            <a:endParaRPr lang="en-US" smtClean="0"/>
          </a:p>
        </p:txBody>
      </p:sp>
      <p:sp>
        <p:nvSpPr>
          <p:cNvPr id="4" name="Slide Number Placeholder 3"/>
          <p:cNvSpPr>
            <a:spLocks noGrp="1"/>
          </p:cNvSpPr>
          <p:nvPr>
            <p:ph type="sldNum" sz="quarter" idx="10"/>
          </p:nvPr>
        </p:nvSpPr>
        <p:spPr/>
        <p:txBody>
          <a:bodyPr/>
          <a:lstStyle/>
          <a:p>
            <a:pPr>
              <a:defRPr/>
            </a:pPr>
            <a:fld id="{A4873E8E-D152-41DF-983D-C1E6257D22E9}" type="slidenum">
              <a:rPr smtClean="0"/>
              <a:pPr>
                <a:defRPr/>
              </a:pPr>
              <a:t>8</a:t>
            </a:fld>
            <a:endParaRPr dirty="0"/>
          </a:p>
        </p:txBody>
      </p:sp>
      <p:graphicFrame>
        <p:nvGraphicFramePr>
          <p:cNvPr id="11269" name="Object 2"/>
          <p:cNvGraphicFramePr>
            <a:graphicFrameLocks noChangeAspect="1"/>
          </p:cNvGraphicFramePr>
          <p:nvPr/>
        </p:nvGraphicFramePr>
        <p:xfrm>
          <a:off x="6011863" y="2033588"/>
          <a:ext cx="431800" cy="531812"/>
        </p:xfrm>
        <a:graphic>
          <a:graphicData uri="http://schemas.openxmlformats.org/presentationml/2006/ole">
            <mc:AlternateContent xmlns:mc="http://schemas.openxmlformats.org/markup-compatibility/2006">
              <mc:Choice xmlns:v="urn:schemas-microsoft-com:vml" Requires="v">
                <p:oleObj spid="_x0000_s11302" name="Equation" r:id="rId4" imgW="164957" imgH="203024" progId="Equation.DSMT4">
                  <p:embed/>
                </p:oleObj>
              </mc:Choice>
              <mc:Fallback>
                <p:oleObj name="Equation" r:id="rId4" imgW="164957" imgH="203024"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1863" y="2033588"/>
                        <a:ext cx="431800" cy="531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0" name="Object 3"/>
          <p:cNvGraphicFramePr>
            <a:graphicFrameLocks noChangeAspect="1"/>
          </p:cNvGraphicFramePr>
          <p:nvPr/>
        </p:nvGraphicFramePr>
        <p:xfrm>
          <a:off x="2987675" y="3014663"/>
          <a:ext cx="2757488" cy="630237"/>
        </p:xfrm>
        <a:graphic>
          <a:graphicData uri="http://schemas.openxmlformats.org/presentationml/2006/ole">
            <mc:AlternateContent xmlns:mc="http://schemas.openxmlformats.org/markup-compatibility/2006">
              <mc:Choice xmlns:v="urn:schemas-microsoft-com:vml" Requires="v">
                <p:oleObj spid="_x0000_s11303" name="Equation" r:id="rId6" imgW="1054100" imgH="241300" progId="Equation.DSMT4">
                  <p:embed/>
                </p:oleObj>
              </mc:Choice>
              <mc:Fallback>
                <p:oleObj name="Equation" r:id="rId6" imgW="1054100" imgH="2413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7675" y="3014663"/>
                        <a:ext cx="2757488" cy="630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1" name="Object 4"/>
          <p:cNvGraphicFramePr>
            <a:graphicFrameLocks noChangeAspect="1"/>
          </p:cNvGraphicFramePr>
          <p:nvPr/>
        </p:nvGraphicFramePr>
        <p:xfrm>
          <a:off x="1150938" y="4848225"/>
          <a:ext cx="6877050" cy="596900"/>
        </p:xfrm>
        <a:graphic>
          <a:graphicData uri="http://schemas.openxmlformats.org/presentationml/2006/ole">
            <mc:AlternateContent xmlns:mc="http://schemas.openxmlformats.org/markup-compatibility/2006">
              <mc:Choice xmlns:v="urn:schemas-microsoft-com:vml" Requires="v">
                <p:oleObj spid="_x0000_s11304" name="Equation" r:id="rId8" imgW="2628900" imgH="228600" progId="Equation.DSMT4">
                  <p:embed/>
                </p:oleObj>
              </mc:Choice>
              <mc:Fallback>
                <p:oleObj name="Equation" r:id="rId8" imgW="2628900" imgH="22860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50938" y="4848225"/>
                        <a:ext cx="6877050" cy="596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plit orient="ver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73075" y="857250"/>
            <a:ext cx="8077200" cy="641350"/>
          </a:xfrm>
        </p:spPr>
        <p:txBody>
          <a:bodyPr/>
          <a:lstStyle/>
          <a:p>
            <a:r>
              <a:rPr lang="en-US" smtClean="0"/>
              <a:t>Examples</a:t>
            </a:r>
          </a:p>
        </p:txBody>
      </p:sp>
      <p:sp>
        <p:nvSpPr>
          <p:cNvPr id="12291" name="Content Placeholder 2"/>
          <p:cNvSpPr>
            <a:spLocks noGrp="1"/>
          </p:cNvSpPr>
          <p:nvPr>
            <p:ph idx="1"/>
          </p:nvPr>
        </p:nvSpPr>
        <p:spPr>
          <a:xfrm>
            <a:off x="495300" y="1571625"/>
            <a:ext cx="8064500" cy="5000625"/>
          </a:xfrm>
        </p:spPr>
        <p:txBody>
          <a:bodyPr/>
          <a:lstStyle/>
          <a:p>
            <a:pPr marL="514350" indent="-514350">
              <a:buFont typeface="Times New Roman" pitchFamily="18" charset="0"/>
              <a:buAutoNum type="arabicPeriod"/>
            </a:pPr>
            <a:r>
              <a:rPr lang="en-US" smtClean="0"/>
              <a:t>A sequence of 10 bits is randomly generated. What is the probability that at least one of these bits is 0?</a:t>
            </a:r>
          </a:p>
          <a:p>
            <a:pPr marL="514350" indent="-514350">
              <a:buFont typeface="Times New Roman" pitchFamily="18" charset="0"/>
              <a:buAutoNum type="arabicPeriod"/>
            </a:pPr>
            <a:endParaRPr lang="en-US" smtClean="0"/>
          </a:p>
          <a:p>
            <a:pPr marL="514350" indent="-514350">
              <a:buFont typeface="Times New Roman" pitchFamily="18" charset="0"/>
              <a:buAutoNum type="arabicPeriod"/>
            </a:pPr>
            <a:endParaRPr lang="en-US" smtClean="0"/>
          </a:p>
          <a:p>
            <a:pPr marL="514350" indent="-514350">
              <a:buFont typeface="Times New Roman" pitchFamily="18" charset="0"/>
              <a:buAutoNum type="arabicPeriod"/>
            </a:pPr>
            <a:r>
              <a:rPr lang="en-US" smtClean="0"/>
              <a:t>What is the probability that a positive integer selected at random from the set of positive integers not exceeding 100 is divisible by either 2 or 5?</a:t>
            </a:r>
          </a:p>
        </p:txBody>
      </p:sp>
      <p:sp>
        <p:nvSpPr>
          <p:cNvPr id="4" name="Slide Number Placeholder 3"/>
          <p:cNvSpPr>
            <a:spLocks noGrp="1"/>
          </p:cNvSpPr>
          <p:nvPr>
            <p:ph type="sldNum" sz="quarter" idx="10"/>
          </p:nvPr>
        </p:nvSpPr>
        <p:spPr/>
        <p:txBody>
          <a:bodyPr/>
          <a:lstStyle/>
          <a:p>
            <a:pPr>
              <a:defRPr/>
            </a:pPr>
            <a:fld id="{2A5BA5F5-239A-431E-B801-A017D27B50C9}" type="slidenum">
              <a:rPr smtClean="0"/>
              <a:pPr>
                <a:defRPr/>
              </a:pPr>
              <a:t>9</a:t>
            </a:fld>
            <a:endParaRPr dirty="0"/>
          </a:p>
        </p:txBody>
      </p:sp>
    </p:spTree>
  </p:cSld>
  <p:clrMapOvr>
    <a:masterClrMapping/>
  </p:clrMapOvr>
  <p:transition>
    <p:split orient="vert" dir="in"/>
  </p:transition>
</p:sld>
</file>

<file path=ppt/theme/theme1.xml><?xml version="1.0" encoding="utf-8"?>
<a:theme xmlns:a="http://schemas.openxmlformats.org/drawingml/2006/main" name="CLIPBOARD">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CC"/>
        </a:lt1>
        <a:dk2>
          <a:srgbClr val="000000"/>
        </a:dk2>
        <a:lt2>
          <a:srgbClr val="663300"/>
        </a:lt2>
        <a:accent1>
          <a:srgbClr val="339933"/>
        </a:accent1>
        <a:accent2>
          <a:srgbClr val="800000"/>
        </a:accent2>
        <a:accent3>
          <a:srgbClr val="FFFFE2"/>
        </a:accent3>
        <a:accent4>
          <a:srgbClr val="000000"/>
        </a:accent4>
        <a:accent5>
          <a:srgbClr val="ADCAAD"/>
        </a:accent5>
        <a:accent6>
          <a:srgbClr val="730000"/>
        </a:accent6>
        <a:hlink>
          <a:srgbClr val="0066CC"/>
        </a:hlink>
        <a:folHlink>
          <a:srgbClr val="FFCC66"/>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663300"/>
        </a:lt2>
        <a:accent1>
          <a:srgbClr val="CBCBCB"/>
        </a:accent1>
        <a:accent2>
          <a:srgbClr val="6699FF"/>
        </a:accent2>
        <a:accent3>
          <a:srgbClr val="FFFFFF"/>
        </a:accent3>
        <a:accent4>
          <a:srgbClr val="000000"/>
        </a:accent4>
        <a:accent5>
          <a:srgbClr val="E2E2E2"/>
        </a:accent5>
        <a:accent6>
          <a:srgbClr val="5C8AE7"/>
        </a:accent6>
        <a:hlink>
          <a:srgbClr val="FF0033"/>
        </a:hlink>
        <a:folHlink>
          <a:srgbClr val="00CC99"/>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00000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00000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66330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59451</TotalTime>
  <Words>1873</Words>
  <Application>Microsoft Office PowerPoint</Application>
  <PresentationFormat>On-screen Show (4:3)</PresentationFormat>
  <Paragraphs>182</Paragraphs>
  <Slides>31</Slides>
  <Notes>31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8" baseType="lpstr">
      <vt:lpstr>Arial</vt:lpstr>
      <vt:lpstr>Calibri</vt:lpstr>
      <vt:lpstr>Symbol</vt:lpstr>
      <vt:lpstr>Times New Roman</vt:lpstr>
      <vt:lpstr>Verdana</vt:lpstr>
      <vt:lpstr>CLIPBOARD</vt:lpstr>
      <vt:lpstr>Equation</vt:lpstr>
      <vt:lpstr>ICS 253: Discrete Structures I</vt:lpstr>
      <vt:lpstr>Reading Assignment</vt:lpstr>
      <vt:lpstr>Section 7.1: An Introduction to Discrete Probability</vt:lpstr>
      <vt:lpstr>Examples</vt:lpstr>
      <vt:lpstr>Examples</vt:lpstr>
      <vt:lpstr>Examples</vt:lpstr>
      <vt:lpstr>Examples</vt:lpstr>
      <vt:lpstr>Probability of Combinations of Events</vt:lpstr>
      <vt:lpstr>Examples</vt:lpstr>
      <vt:lpstr>Examples</vt:lpstr>
      <vt:lpstr>Section 7.2: Probability Theory</vt:lpstr>
      <vt:lpstr>Assigning Probabilities</vt:lpstr>
      <vt:lpstr>Definitions</vt:lpstr>
      <vt:lpstr>Combinations of Events</vt:lpstr>
      <vt:lpstr>Examples</vt:lpstr>
      <vt:lpstr>Examples</vt:lpstr>
      <vt:lpstr>Conditional Probability and Independence</vt:lpstr>
      <vt:lpstr>Examples</vt:lpstr>
      <vt:lpstr>Examples</vt:lpstr>
      <vt:lpstr>Examples</vt:lpstr>
      <vt:lpstr>Examples</vt:lpstr>
      <vt:lpstr>Examples</vt:lpstr>
      <vt:lpstr>Bernoulli Trials and the Binomial Distribution</vt:lpstr>
      <vt:lpstr>Motivational Example</vt:lpstr>
      <vt:lpstr>Binomial Distribution</vt:lpstr>
      <vt:lpstr>Example</vt:lpstr>
      <vt:lpstr>Random Variables</vt:lpstr>
      <vt:lpstr>Examples</vt:lpstr>
      <vt:lpstr>Examples</vt:lpstr>
      <vt:lpstr>The Birthday Problem</vt:lpstr>
      <vt:lpstr>Solution to the Birthday Problem</vt:lpstr>
    </vt:vector>
  </TitlesOfParts>
  <Company>KFUPM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ICS 353: Design and Analysis of Algorithms</dc:title>
  <dc:creator>Wasfi G. Al-Khatib</dc:creator>
  <cp:lastModifiedBy>Wasfi Al-Khatib</cp:lastModifiedBy>
  <cp:revision>3618</cp:revision>
  <cp:lastPrinted>2017-08-14T04:41:52Z</cp:lastPrinted>
  <dcterms:created xsi:type="dcterms:W3CDTF">2010-02-19T17:36:10Z</dcterms:created>
  <dcterms:modified xsi:type="dcterms:W3CDTF">2018-07-29T06:52:10Z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TC300033031033</vt:lpwstr>
  </property>
</Properties>
</file>